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B31095-686F-4DB5-A66C-2F691E1D2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D6DC5DD-E030-4EB6-AAB2-DD751E80D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EA9187-D5C4-400C-8BC0-41BF6999F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D61861-91D2-45FA-9B14-3B01A0E9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B91902B-0C2E-4E99-A89F-819CC2B5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64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79C0C4-FAD0-4071-A067-5A58EDD4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0D2D477-04A8-4F0C-AC23-6F47DA739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ED6409-DE58-4483-BFDD-312CCF31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5F9502C-8B75-4C6D-A273-B8B5D8B8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04AB8D-A64E-4E6C-8B50-F0AB2100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4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CD48378-C0EC-4C26-A301-B609B7FDC3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C7161C8-F88D-42A9-BBD5-09CC2B2DD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BCFFD9-EBEB-4388-A2B7-D28752A2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847034-5636-4591-8CE1-FCF45412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83E24D-EBC6-48E5-92A8-B9F7A405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9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A3C6A-E165-4BD8-864F-7DD53463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95863F1-AAF6-4D08-BCE0-ACFBC23CA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0987DE-F1E4-443C-A042-94381C36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F59EDF3-BD1A-40CF-B433-7B762F3B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269B1A4-D3A2-4DF4-A74C-8252821E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97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D53EA4-6ECF-4B5E-BA4F-B2E66F81F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8964653-8953-46B5-8F13-092B896C5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4174AE-ADA4-4D4C-BF7E-9B2BF9F7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6603BA-997E-4E13-B0F0-FF5DAA7D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64B1FF-A57C-420D-A482-FF161722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2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0451DB-C1A0-4D15-8E8E-C2B75CF4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BADFE4-19B8-4122-93EC-528F9CFFD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AE06D6-F0B2-4644-B360-8D6CEA4EE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F82C69A-8215-4564-ACEE-891EDFF4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CF9022A-4B7C-4E95-9F6B-5288DE17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E2F08A-6548-43F0-8C10-7033F474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3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B481D1-FD3F-4046-806A-66D740C9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5C971C4-33AE-4F46-92F5-B4962FBA9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FF1E827-5B44-4865-AA0B-FCEF2B35E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421C5E0-E68F-4551-B5A8-72220E40F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0D93164-EE3D-4817-8CAA-01F93CEF8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9451B9D-040E-40FD-921C-A6096CD2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8DA39A3-DCC4-41E1-B853-50F6DB61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6EC1824-D64B-491E-A111-8FD0ACE80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77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6E896B-0D62-44A3-BF7E-CA8ADCE7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1961AD6-1EA0-4E8A-A983-5CCB7DEB8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5EDC229-5FF6-48FB-918C-8D6DFAD9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1FFEC17-EEE3-4D60-958F-ABC541389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6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3F90F66-D621-4F9F-B8F0-1C726242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53A4BFD-8AAC-4CBA-AE48-C94B3BA29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23AF826-5FBF-4E76-8067-507FF154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73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EFB99E-1842-45D6-8F47-78D86DA5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BCC232-27F9-4DD7-8632-30764CBE8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4C53BB7-8A33-4759-8906-A28D64B19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2A69E19-C318-4014-A05F-62D4B8AAF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454F84F-26DD-49DF-8078-AA46FBE5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7FED4A8-E2ED-484F-A26C-2DAF2E98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4638C0-2DE2-49A1-92C7-69B7FCABA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0837C65-ED9F-43FC-A8DB-09C6ABE72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70FB547-A570-43D7-88F1-A430778E8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69C9766-8BAE-49E1-B1CC-8E51691A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5B18B9D-2976-4D6D-BD72-63BA137B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B2E6DC2-9E16-4E66-AB20-1A6769A7D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1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E231C5-85E2-48CB-A97B-2EEBEE1DF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644F1F3-3015-4147-B2BB-B8CF13217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9111271-A408-435C-833F-D1A4DFA34A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8BFAE-93FA-4E7A-9CA9-2BD55587A7AA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9BBB48-16B2-4259-871C-9750602CB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93745E-637D-4748-9428-6C6BB7588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E1400-D061-40CE-9170-34777A68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xmlns="" id="{BB2E9070-0CFE-418E-B459-80FC55D79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427" y="214560"/>
            <a:ext cx="67294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 детский сад № 29 комбинированного вида Выборгского района Санкт-Петербурга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1D4ACCF-2BC8-46B9-AA63-B453238DA974}"/>
              </a:ext>
            </a:extLst>
          </p:cNvPr>
          <p:cNvSpPr txBox="1"/>
          <p:nvPr/>
        </p:nvSpPr>
        <p:spPr>
          <a:xfrm>
            <a:off x="4172505" y="2782669"/>
            <a:ext cx="3641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ЗОЖ?</a:t>
            </a:r>
          </a:p>
        </p:txBody>
      </p:sp>
    </p:spTree>
    <p:extLst>
      <p:ext uri="{BB962C8B-B14F-4D97-AF65-F5344CB8AC3E}">
        <p14:creationId xmlns:p14="http://schemas.microsoft.com/office/powerpoint/2010/main" val="428777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9B4CF1D-12E0-4C25-83E2-08C5C1BDD02D}"/>
              </a:ext>
            </a:extLst>
          </p:cNvPr>
          <p:cNvSpPr txBox="1"/>
          <p:nvPr/>
        </p:nvSpPr>
        <p:spPr>
          <a:xfrm>
            <a:off x="2246052" y="372862"/>
            <a:ext cx="90907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навыков здорового образа жизни, соблюдение режима дня, личной гигиены.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у детей понятие о здоровье как главной ценности человеческой жизни.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представление о здоровом образе жизни: правильном питании, закаливании, пребывании на свежем воздухе, соблюдении правил личной гигиены, о значении физических упражнений.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Прививать любовь к физическим упражнениям и подвижным играм на воздухе</a:t>
            </a:r>
          </a:p>
          <a:p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356598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F40AE87-A2ED-4F27-B52C-C2DFCDE20FEB}"/>
              </a:ext>
            </a:extLst>
          </p:cNvPr>
          <p:cNvSpPr txBox="1"/>
          <p:nvPr/>
        </p:nvSpPr>
        <p:spPr>
          <a:xfrm>
            <a:off x="4540791" y="62144"/>
            <a:ext cx="3791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трех вопросов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xmlns="" id="{F2285490-A464-4296-8DB4-D9E1C2103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65711"/>
              </p:ext>
            </p:extLst>
          </p:nvPr>
        </p:nvGraphicFramePr>
        <p:xfrm>
          <a:off x="2130640" y="675277"/>
          <a:ext cx="9765438" cy="46712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5146">
                  <a:extLst>
                    <a:ext uri="{9D8B030D-6E8A-4147-A177-3AD203B41FA5}">
                      <a16:colId xmlns:a16="http://schemas.microsoft.com/office/drawing/2014/main" xmlns="" val="1900656006"/>
                    </a:ext>
                  </a:extLst>
                </a:gridCol>
                <a:gridCol w="3255146">
                  <a:extLst>
                    <a:ext uri="{9D8B030D-6E8A-4147-A177-3AD203B41FA5}">
                      <a16:colId xmlns:a16="http://schemas.microsoft.com/office/drawing/2014/main" xmlns="" val="2975095741"/>
                    </a:ext>
                  </a:extLst>
                </a:gridCol>
                <a:gridCol w="3255146">
                  <a:extLst>
                    <a:ext uri="{9D8B030D-6E8A-4147-A177-3AD203B41FA5}">
                      <a16:colId xmlns:a16="http://schemas.microsoft.com/office/drawing/2014/main" xmlns="" val="1077804098"/>
                    </a:ext>
                  </a:extLst>
                </a:gridCol>
              </a:tblGrid>
              <a:tr h="617446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знаем?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хотим узнать?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будем узнавать?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7431291"/>
                  </a:ext>
                </a:extLst>
              </a:tr>
              <a:tr h="3785304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здоровья нужно заниматься спортом (Лиза)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Кушать полезную пищу (Тамара)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гигиену (Марианна)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Гулять на свежем воздухе (Марианна)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Пить воду (Алиса)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режим дня (Маша Т.)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Нужно закаляться (Тамара)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работает организм (Соня)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правильно заниматься спортом (Тамара)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овощи полезные (Вика)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некоторые овощи растут под землей (Настя)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работает мозг (Рома)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мы состоим из воды (Алиса)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защититься от микробов (Тамара)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Прочитаем книгу (Вика)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Посмотрим в интернете (Тамара)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Спросим у взрослых (Алиса)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Посмотрим мультики (Игорь)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972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26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4D709B-DBFE-4F2D-B58A-B363274A0716}"/>
              </a:ext>
            </a:extLst>
          </p:cNvPr>
          <p:cNvSpPr txBox="1"/>
          <p:nvPr/>
        </p:nvSpPr>
        <p:spPr>
          <a:xfrm>
            <a:off x="1322772" y="292963"/>
            <a:ext cx="4626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16587E2-E5A5-4A7F-81B5-D6E3C5F65C9A}"/>
              </a:ext>
            </a:extLst>
          </p:cNvPr>
          <p:cNvSpPr txBox="1"/>
          <p:nvPr/>
        </p:nvSpPr>
        <p:spPr>
          <a:xfrm>
            <a:off x="6593151" y="1083076"/>
            <a:ext cx="54272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«Откуда берутся болезни?»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с детьми о здоровье и здоровом образе жизни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«Для чего нужна зарядка?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такое здоровье и как его сохранить?»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мультфильмов: «Мойдодыр», «Айболит»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A1D8669-A0DE-428B-A871-7464A4920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24" y="1083076"/>
            <a:ext cx="4065463" cy="289268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2CF5B68-C5AC-45D3-BD39-8DFEFD951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51" y="3850745"/>
            <a:ext cx="6096000" cy="281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4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F519AD0-56EE-4CE6-BC5E-75AB2771E075}"/>
              </a:ext>
            </a:extLst>
          </p:cNvPr>
          <p:cNvSpPr txBox="1"/>
          <p:nvPr/>
        </p:nvSpPr>
        <p:spPr>
          <a:xfrm>
            <a:off x="1296140" y="213065"/>
            <a:ext cx="6938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D86F175-4C88-4547-B326-00F196000A6C}"/>
              </a:ext>
            </a:extLst>
          </p:cNvPr>
          <p:cNvSpPr txBox="1"/>
          <p:nvPr/>
        </p:nvSpPr>
        <p:spPr>
          <a:xfrm>
            <a:off x="6445189" y="1037148"/>
            <a:ext cx="56284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«Любимый вид спорта»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кластера «Вредная-полезная еда»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плаката «Мое здоровье в моих руках»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F9D9417-C777-47C9-B163-7063AF432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69" y="4013775"/>
            <a:ext cx="5683821" cy="262557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8396817-8A03-409C-B4DB-D7DBBF5293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" r="7756"/>
          <a:stretch/>
        </p:blipFill>
        <p:spPr>
          <a:xfrm>
            <a:off x="118369" y="1037148"/>
            <a:ext cx="5683821" cy="29099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BB662C3-8AC4-4EFF-97DD-E9F6487A05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37023"/>
            <a:ext cx="2790733" cy="372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54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0616A93-72BC-4F6F-B8AA-F2421BC1788C}"/>
              </a:ext>
            </a:extLst>
          </p:cNvPr>
          <p:cNvSpPr txBox="1"/>
          <p:nvPr/>
        </p:nvSpPr>
        <p:spPr>
          <a:xfrm>
            <a:off x="1518082" y="186431"/>
            <a:ext cx="3200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6E880F-30B8-416E-80EF-D63393B3A78D}"/>
              </a:ext>
            </a:extLst>
          </p:cNvPr>
          <p:cNvSpPr txBox="1"/>
          <p:nvPr/>
        </p:nvSpPr>
        <p:spPr>
          <a:xfrm>
            <a:off x="668785" y="771206"/>
            <a:ext cx="1066799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книг и альбомов о спорте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поговорок и пословиц о здоровье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Беседа: «Витамины в жизни человека»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Г.Зайцев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«Приятного аппетита»,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М.Безруких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«Разговор о правильном питании».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Загадывание и разгадывание загадок по теме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«Польза-вред»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D15E40E-FF8A-4400-89C9-C72BAB8759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00" r="24781"/>
          <a:stretch/>
        </p:blipFill>
        <p:spPr>
          <a:xfrm>
            <a:off x="461640" y="3502241"/>
            <a:ext cx="6195351" cy="316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2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3023BE6-AE52-4403-8928-E9B60FD70FA3}"/>
              </a:ext>
            </a:extLst>
          </p:cNvPr>
          <p:cNvSpPr txBox="1"/>
          <p:nvPr/>
        </p:nvSpPr>
        <p:spPr>
          <a:xfrm>
            <a:off x="1411549" y="177553"/>
            <a:ext cx="3910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B8E4974-D17C-4D5E-80BB-F77056101D2C}"/>
              </a:ext>
            </a:extLst>
          </p:cNvPr>
          <p:cNvSpPr txBox="1"/>
          <p:nvPr/>
        </p:nvSpPr>
        <p:spPr>
          <a:xfrm>
            <a:off x="6869639" y="469940"/>
            <a:ext cx="49803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после сна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игры: «Выше ноги от земли», «Ловушка», «Сороконожка», «Повтори за персонажем»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Спортивное развлечение «Спартакиада»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1F49D16B-3AA5-45EA-BDD1-5D2461AB3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572" y="3793927"/>
            <a:ext cx="4557001" cy="210505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E770739-D9FE-4EDA-91A0-0067D0F13D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3" r="8684"/>
          <a:stretch/>
        </p:blipFill>
        <p:spPr>
          <a:xfrm rot="5400000">
            <a:off x="3457660" y="3552201"/>
            <a:ext cx="3729402" cy="223901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ECF49859-FA27-4C0C-9E45-A218B36CDFF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8" r="12847"/>
          <a:stretch/>
        </p:blipFill>
        <p:spPr>
          <a:xfrm rot="5400000">
            <a:off x="-370194" y="3693728"/>
            <a:ext cx="3692687" cy="22390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C397D5C-0130-43A5-A82C-5FCD4E27B2E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54"/>
          <a:stretch/>
        </p:blipFill>
        <p:spPr>
          <a:xfrm>
            <a:off x="1476150" y="762328"/>
            <a:ext cx="3781609" cy="232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73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5F55BB-7D60-4662-85A5-4E2B406BC35E}"/>
              </a:ext>
            </a:extLst>
          </p:cNvPr>
          <p:cNvSpPr txBox="1"/>
          <p:nvPr/>
        </p:nvSpPr>
        <p:spPr>
          <a:xfrm>
            <a:off x="1447060" y="79899"/>
            <a:ext cx="7000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469AD70-2CE2-4162-921A-DAAA9DBA308B}"/>
              </a:ext>
            </a:extLst>
          </p:cNvPr>
          <p:cNvSpPr txBox="1"/>
          <p:nvPr/>
        </p:nvSpPr>
        <p:spPr>
          <a:xfrm>
            <a:off x="5384834" y="825624"/>
            <a:ext cx="68752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Сюжетно-ролевые игры: «Больница», «Магазин полезных продуктов», «Игрушки на приеме у врача»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«Угадай по звуку», «Наши помощники», «Если ты поранился», «Назови правильно»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5949972-BDEF-4725-848D-887F834A8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74" y="791346"/>
            <a:ext cx="2983082" cy="397744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B145CDA-7868-4A15-9F65-90F4F9FDF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86" y="2961978"/>
            <a:ext cx="2832162" cy="37762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C369150-0A1A-4507-9368-0A0738BBCE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57" y="2961978"/>
            <a:ext cx="2764100" cy="36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1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3796B6C-AC77-4C00-992C-A17F943E223E}"/>
              </a:ext>
            </a:extLst>
          </p:cNvPr>
          <p:cNvSpPr txBox="1"/>
          <p:nvPr/>
        </p:nvSpPr>
        <p:spPr>
          <a:xfrm>
            <a:off x="1669002" y="186431"/>
            <a:ext cx="2563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недели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2F053AA-8534-4CF0-AC4A-5692678B9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71" y="1074197"/>
            <a:ext cx="5476434" cy="421689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4B84C01-7D96-4F42-89AE-0C9E795233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74197"/>
            <a:ext cx="6219905" cy="414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5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402</Words>
  <Application>Microsoft Office PowerPoint</Application>
  <PresentationFormat>Произвольный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ДС29</dc:creator>
  <cp:lastModifiedBy>Евросеть</cp:lastModifiedBy>
  <cp:revision>14</cp:revision>
  <dcterms:created xsi:type="dcterms:W3CDTF">2022-08-10T11:36:03Z</dcterms:created>
  <dcterms:modified xsi:type="dcterms:W3CDTF">2022-08-12T18:44:00Z</dcterms:modified>
</cp:coreProperties>
</file>