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" initials="А" lastIdx="1" clrIdx="0">
    <p:extLst>
      <p:ext uri="{19B8F6BF-5375-455C-9EA6-DF929625EA0E}">
        <p15:presenceInfo xmlns:p15="http://schemas.microsoft.com/office/powerpoint/2012/main" userId="Алексе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4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A2E0C-F7A9-4690-9E3E-FDD605E5AA0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907E9-B24F-47C5-B8CE-3D7CB4E0C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907E9-B24F-47C5-B8CE-3D7CB4E0CAC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907E9-B24F-47C5-B8CE-3D7CB4E0CAC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8275-F05C-46AC-9F57-FD030F5A74BF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C09-DEC6-4B97-9988-A4CAFC31E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8275-F05C-46AC-9F57-FD030F5A74BF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C09-DEC6-4B97-9988-A4CAFC31E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8275-F05C-46AC-9F57-FD030F5A74BF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C09-DEC6-4B97-9988-A4CAFC31E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8275-F05C-46AC-9F57-FD030F5A74BF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C09-DEC6-4B97-9988-A4CAFC31E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8275-F05C-46AC-9F57-FD030F5A74BF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C09-DEC6-4B97-9988-A4CAFC31E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8275-F05C-46AC-9F57-FD030F5A74BF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C09-DEC6-4B97-9988-A4CAFC31E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8275-F05C-46AC-9F57-FD030F5A74BF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C09-DEC6-4B97-9988-A4CAFC31E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8275-F05C-46AC-9F57-FD030F5A74BF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C09-DEC6-4B97-9988-A4CAFC31E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8275-F05C-46AC-9F57-FD030F5A74BF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C09-DEC6-4B97-9988-A4CAFC31E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8275-F05C-46AC-9F57-FD030F5A74BF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C09-DEC6-4B97-9988-A4CAFC31E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8275-F05C-46AC-9F57-FD030F5A74BF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1C09-DEC6-4B97-9988-A4CAFC31E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68275-F05C-46AC-9F57-FD030F5A74BF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D1C09-DEC6-4B97-9988-A4CAFC31E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8558" y="5000635"/>
            <a:ext cx="45719" cy="1428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слайд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563" y="788268"/>
            <a:ext cx="8557284" cy="528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36765" y="1643050"/>
            <a:ext cx="6870471" cy="121444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Такие разные зонтики </a:t>
            </a:r>
          </a:p>
          <a:p>
            <a:pPr algn="ctr"/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F8FCBE-B179-7459-2ECD-399E20A624E6}"/>
              </a:ext>
            </a:extLst>
          </p:cNvPr>
          <p:cNvSpPr txBox="1"/>
          <p:nvPr/>
        </p:nvSpPr>
        <p:spPr>
          <a:xfrm>
            <a:off x="5475053" y="602128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Воспитатели: Князева И.Г.</a:t>
            </a:r>
          </a:p>
          <a:p>
            <a:r>
              <a:rPr lang="ru-RU" sz="2000" b="1" dirty="0"/>
              <a:t>                         Степанова А.Ю.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98F832-8AD9-E9EE-E438-CC83A95234D2}"/>
              </a:ext>
            </a:extLst>
          </p:cNvPr>
          <p:cNvSpPr/>
          <p:nvPr/>
        </p:nvSpPr>
        <p:spPr>
          <a:xfrm>
            <a:off x="3061429" y="267002"/>
            <a:ext cx="31572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Недельный проект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6737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7041BF-B3DE-B64F-A941-BA546DD8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857" y="1030049"/>
            <a:ext cx="1658216" cy="670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Игра –эстафета с зонтиком: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19FD978-ECAC-F4DB-1B51-DE2EF9A6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0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Физическое развитие</a:t>
            </a:r>
          </a:p>
        </p:txBody>
      </p:sp>
      <p:pic>
        <p:nvPicPr>
          <p:cNvPr id="10" name="Рисунок 9" descr="Изображение выглядит как пол, внутренний, деревянный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61CCC2DF-FB43-B9E4-94E3-0C96C9C9E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48" y="1152854"/>
            <a:ext cx="1995686" cy="2660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выглядит как ребенок, внутренний, челове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FC3ACD92-FB00-E989-3791-02DE8FD6B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3" y="3958001"/>
            <a:ext cx="2095742" cy="279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5">
            <a:extLst>
              <a:ext uri="{FF2B5EF4-FFF2-40B4-BE49-F238E27FC236}">
                <a16:creationId xmlns:a16="http://schemas.microsoft.com/office/drawing/2014/main" id="{EC451D36-C276-316E-D89F-9D43AA0544F4}"/>
              </a:ext>
            </a:extLst>
          </p:cNvPr>
          <p:cNvSpPr txBox="1">
            <a:spLocks/>
          </p:cNvSpPr>
          <p:nvPr/>
        </p:nvSpPr>
        <p:spPr>
          <a:xfrm>
            <a:off x="200492" y="511584"/>
            <a:ext cx="2498107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600" b="1" dirty="0">
                <a:solidFill>
                  <a:srgbClr val="002060"/>
                </a:solidFill>
              </a:rPr>
              <a:t>Игры с движениями 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b="1" dirty="0">
                <a:solidFill>
                  <a:srgbClr val="002060"/>
                </a:solidFill>
              </a:rPr>
              <a:t>«Солнышко и дождик»</a:t>
            </a:r>
          </a:p>
        </p:txBody>
      </p:sp>
      <p:pic>
        <p:nvPicPr>
          <p:cNvPr id="3" name="Рисунок 2" descr="Изображение выглядит как ребенок, пол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4968C07-C347-C6F9-ECE3-A0F77C17DC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69" y="2427210"/>
            <a:ext cx="2195964" cy="292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8DB4BD-839F-87B6-C6CB-50115177C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67" y="1619279"/>
            <a:ext cx="2511897" cy="188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77B128-CCDD-DC06-8CFF-B81A149A78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6004" y="3821777"/>
            <a:ext cx="3349195" cy="251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Объект 5">
            <a:extLst>
              <a:ext uri="{FF2B5EF4-FFF2-40B4-BE49-F238E27FC236}">
                <a16:creationId xmlns:a16="http://schemas.microsoft.com/office/drawing/2014/main" id="{0948D0B8-C94C-6E0C-7511-CF8EF6B25985}"/>
              </a:ext>
            </a:extLst>
          </p:cNvPr>
          <p:cNvSpPr txBox="1">
            <a:spLocks/>
          </p:cNvSpPr>
          <p:nvPr/>
        </p:nvSpPr>
        <p:spPr>
          <a:xfrm>
            <a:off x="6414323" y="888624"/>
            <a:ext cx="2627784" cy="670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5600" b="1" dirty="0">
                <a:solidFill>
                  <a:srgbClr val="002060"/>
                </a:solidFill>
              </a:rPr>
              <a:t>Упражнения с зонтиком для развития ловкости:</a:t>
            </a:r>
          </a:p>
          <a:p>
            <a:pPr marL="0" indent="0">
              <a:buFont typeface="Arial" pitchFamily="34" charset="0"/>
              <a:buNone/>
            </a:pPr>
            <a:r>
              <a:rPr lang="ru-RU" sz="5600" b="1" dirty="0">
                <a:solidFill>
                  <a:srgbClr val="002060"/>
                </a:solidFill>
              </a:rPr>
              <a:t>«Мельница», «Вертушка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23C5E0-B91E-7113-CF76-EA54FE4ECD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9167" y="1835360"/>
            <a:ext cx="2464518" cy="184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E5D7401-436B-C9EA-0017-2B47833155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7020" y="3941552"/>
            <a:ext cx="3042384" cy="2281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2A135-798B-2CD5-745D-1649D412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Итоговое мероприятие:</a:t>
            </a:r>
            <a:br>
              <a:rPr lang="ru-RU" dirty="0"/>
            </a:br>
            <a:r>
              <a:rPr lang="ru-RU" dirty="0"/>
              <a:t>Итог проекта:</a:t>
            </a:r>
            <a:br>
              <a:rPr lang="ru-RU" dirty="0"/>
            </a:br>
            <a:r>
              <a:rPr lang="ru-RU" sz="3100" dirty="0"/>
              <a:t>Театрализация-</a:t>
            </a:r>
            <a:br>
              <a:rPr lang="ru-RU" sz="3100" dirty="0"/>
            </a:br>
            <a:r>
              <a:rPr lang="ru-RU" sz="3100" dirty="0"/>
              <a:t>Придумывание и проигрывание детьми сценки «Потерянный зонтик».</a:t>
            </a:r>
            <a:br>
              <a:rPr lang="ru-RU" dirty="0"/>
            </a:br>
            <a:endParaRPr lang="ru-RU" dirty="0"/>
          </a:p>
        </p:txBody>
      </p:sp>
      <p:pic>
        <p:nvPicPr>
          <p:cNvPr id="27" name="Рисунок 26" descr="Изображение выглядит как пол, внутренний, человек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821FCC43-8A3F-EC19-6E9D-CC3639943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72">
            <a:off x="5721400" y="4220526"/>
            <a:ext cx="3321311" cy="2490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Изображение выглядит как пол, внутренний, ребено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7C9FF464-1540-E99E-F343-61CB1FAD7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3423">
            <a:off x="53274" y="1930405"/>
            <a:ext cx="2867918" cy="215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Изображение выглядит как п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65FD071-1A91-140F-45FA-C50C631EF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01" y="1954125"/>
            <a:ext cx="2867918" cy="215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Изображение выглядит как пол, человек, внутренний, семья&#10;&#10;Автоматически созданное описание">
            <a:extLst>
              <a:ext uri="{FF2B5EF4-FFF2-40B4-BE49-F238E27FC236}">
                <a16:creationId xmlns:a16="http://schemas.microsoft.com/office/drawing/2014/main" id="{1C66896D-719C-C817-6F72-298D2257D1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926">
            <a:off x="6150694" y="2190181"/>
            <a:ext cx="2790151" cy="2092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 descr="Изображение выглядит как пол, человек, внутренний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1C1B2FAF-C9E7-B6C2-70FC-0306DA4B5D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2" y="4105064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Изображение выглядит как человек, пол, ребено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A7F61B1-2EB6-ED9C-6966-6057263A75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789">
            <a:off x="213222" y="4312754"/>
            <a:ext cx="2957300" cy="221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596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EBD473FF-ADC2-21E7-6F92-A23538FD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>
            <a:noAutofit/>
          </a:bodyPr>
          <a:lstStyle/>
          <a:p>
            <a:r>
              <a:rPr lang="ru-RU" sz="4000" b="1" dirty="0"/>
              <a:t>Вид проекта</a:t>
            </a:r>
            <a:r>
              <a:rPr lang="ru-RU" sz="4000" dirty="0"/>
              <a:t>: познавательно – творческий.</a:t>
            </a:r>
          </a:p>
          <a:p>
            <a:r>
              <a:rPr lang="ru-RU" sz="4000" b="1" dirty="0"/>
              <a:t>Участники проекта</a:t>
            </a:r>
            <a:r>
              <a:rPr lang="ru-RU" sz="4000" dirty="0"/>
              <a:t>: дети подготовительной группы, воспитатели.</a:t>
            </a:r>
          </a:p>
          <a:p>
            <a:r>
              <a:rPr lang="ru-RU" sz="4000" b="1" dirty="0"/>
              <a:t>Длительность проекта</a:t>
            </a:r>
            <a:r>
              <a:rPr lang="ru-RU" sz="4000" dirty="0"/>
              <a:t>: краткосрочный, недельный.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D6E53D7-F534-56EB-E0FD-259ED9C9F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b="1" dirty="0"/>
              <a:t>Цель:</a:t>
            </a:r>
            <a:r>
              <a:rPr lang="ru-RU" sz="2800" dirty="0"/>
              <a:t> познакомить детей с историей и многообразием зонтов, и разнообразным использованием их.</a:t>
            </a:r>
          </a:p>
          <a:p>
            <a:r>
              <a:rPr lang="ru-RU" sz="2800" b="1" dirty="0"/>
              <a:t>Задачи:</a:t>
            </a:r>
            <a:r>
              <a:rPr lang="ru-RU" sz="2800" dirty="0"/>
              <a:t> </a:t>
            </a:r>
          </a:p>
          <a:p>
            <a:r>
              <a:rPr lang="ru-RU" sz="2800" dirty="0"/>
              <a:t>- расширять представления о предметах окружающей действительности;</a:t>
            </a:r>
          </a:p>
          <a:p>
            <a:r>
              <a:rPr lang="ru-RU" sz="2800" dirty="0"/>
              <a:t>- сформировать представление о структуре и разнообразии зонтов;</a:t>
            </a:r>
          </a:p>
          <a:p>
            <a:r>
              <a:rPr lang="ru-RU" sz="2800" dirty="0"/>
              <a:t>познакомить детей с историей зонтика;</a:t>
            </a:r>
          </a:p>
          <a:p>
            <a:r>
              <a:rPr lang="ru-RU" sz="2800" dirty="0"/>
              <a:t>развивать интерес к занятиям художественно- эстетического творчества;</a:t>
            </a:r>
          </a:p>
          <a:p>
            <a:r>
              <a:rPr lang="ru-RU" sz="2800" dirty="0"/>
              <a:t>способствовать развитию мелкой моторики, инициативы, воображения, фантазии, речи, расширению словарного запаса, умению работать в коллективе;</a:t>
            </a:r>
          </a:p>
          <a:p>
            <a:r>
              <a:rPr lang="ru-RU" sz="2800" dirty="0"/>
              <a:t>закрепить знакомые подвижные игры;</a:t>
            </a:r>
          </a:p>
          <a:p>
            <a:r>
              <a:rPr lang="ru-RU" sz="2800" dirty="0"/>
              <a:t>- воспитывать аккуратность , усидчивость, самостоятельность при выполнении творческой работы.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778"/>
            <a:ext cx="8424936" cy="5440454"/>
          </a:xfrm>
        </p:spPr>
        <p:txBody>
          <a:bodyPr>
            <a:noAutofit/>
          </a:bodyPr>
          <a:lstStyle/>
          <a:p>
            <a:r>
              <a:rPr lang="ru-RU" sz="2400" b="1" dirty="0"/>
              <a:t>Актуальность проекта: </a:t>
            </a:r>
            <a:br>
              <a:rPr lang="ru-RU" sz="2400" b="1" dirty="0"/>
            </a:br>
            <a:r>
              <a:rPr lang="ru-RU" sz="2400" dirty="0"/>
              <a:t>Осенью, самый нужный и незаменимый предмет – это зонтик. Даже самые унылые и серые дождливые дни можно украсить с помощью красивого и необычного зонтика. И тогда в проливной дождь будет не только комфортно, но и радостно на душе. В один из таких дождливых дней, мы спросили у ребят: А зонты нужны только для того, чтобы спрятаться от дождя?</a:t>
            </a:r>
            <a:br>
              <a:rPr lang="ru-RU" sz="2400" dirty="0"/>
            </a:br>
            <a:r>
              <a:rPr lang="ru-RU" sz="2400" dirty="0"/>
              <a:t>Ребята сказали, что пользуются ими в дождливую погоду и больше они не нужны. И этот ответ навел нас на мысль о создании данного проекта, с помощью которого у детей расширится представление о зонте, о его происхождении и назначении.</a:t>
            </a: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  <p:pic>
        <p:nvPicPr>
          <p:cNvPr id="4" name="Содержимое 3" descr="слайд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4773577"/>
            <a:ext cx="1648808" cy="1937678"/>
          </a:xfrm>
        </p:spPr>
      </p:pic>
      <p:pic>
        <p:nvPicPr>
          <p:cNvPr id="5" name="Рисунок 4" descr="слайд 4 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465" y="4773577"/>
            <a:ext cx="1986454" cy="2067520"/>
          </a:xfrm>
          <a:prstGeom prst="rect">
            <a:avLst/>
          </a:prstGeom>
        </p:spPr>
      </p:pic>
      <p:pic>
        <p:nvPicPr>
          <p:cNvPr id="6" name="Рисунок 5" descr="слайд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5665" y="5079445"/>
            <a:ext cx="1542338" cy="17017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522" y="5857892"/>
            <a:ext cx="9098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64" y="188640"/>
            <a:ext cx="7848872" cy="44505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b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 с детьми на темы: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такое зонт и откуда он к нам пришел?»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 какой предмет он похож? (парашют, гриб, блин, клин)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«Для чего нужен зонт?»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«Многообразие зонтов»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«Где можно встретить?»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Показ презентации «История зонтика»</a:t>
            </a:r>
          </a:p>
        </p:txBody>
      </p:sp>
      <p:pic>
        <p:nvPicPr>
          <p:cNvPr id="7" name="Рисунок 6" descr="Изображение выглядит как текст, внутренний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E73D2DC5-ECB6-539F-D357-8B7EC6271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43764"/>
            <a:ext cx="3132348" cy="2349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Изображение выглядит как текст, человек, внутренний, люди&#10;&#10;Автоматически созданное описание">
            <a:extLst>
              <a:ext uri="{FF2B5EF4-FFF2-40B4-BE49-F238E27FC236}">
                <a16:creationId xmlns:a16="http://schemas.microsoft.com/office/drawing/2014/main" id="{B67CCD6D-5054-0E4E-D742-19CF07D4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28660"/>
            <a:ext cx="3152487" cy="2364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-217758"/>
            <a:ext cx="8219256" cy="4438846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  <a:t>Речевое развитие</a:t>
            </a:r>
            <a:b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Чтение художественной литературы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В.Сутеев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«Под грибом».</a:t>
            </a:r>
            <a:b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Т.Доскочилова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З.Милер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«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Кротик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и зонтик».</a:t>
            </a:r>
            <a:b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- Р. Даль «Человек с зонтом».</a:t>
            </a:r>
            <a:b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М.Бородицкая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«Бумажный зонтик».</a:t>
            </a:r>
            <a:b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- Загадывание загадок про осень, погоду, одежду.</a:t>
            </a:r>
            <a:b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- Составление рассказа о зонтике.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185AB2-6DF1-FCC9-67DB-C828E87E1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924">
            <a:off x="1547664" y="4247771"/>
            <a:ext cx="1938604" cy="2444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3D1773-A551-8AF0-5783-0629F833E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392">
            <a:off x="5358031" y="4078260"/>
            <a:ext cx="2136551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4F7F25B-2CE4-C91C-9645-AC4A377C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Художественно – творческое развитие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085271E-8BFC-DEED-7502-DF3ADF33F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01" y="548680"/>
            <a:ext cx="8229600" cy="4525963"/>
          </a:xfrm>
        </p:spPr>
        <p:txBody>
          <a:bodyPr/>
          <a:lstStyle/>
          <a:p>
            <a:r>
              <a:rPr lang="ru-RU" dirty="0"/>
              <a:t>Рисование «Крыша от дождя и солнца»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Оригами «Яркие зонты»</a:t>
            </a:r>
          </a:p>
          <a:p>
            <a:endParaRPr lang="ru-RU" dirty="0"/>
          </a:p>
        </p:txBody>
      </p:sp>
      <p:pic>
        <p:nvPicPr>
          <p:cNvPr id="11" name="Рисунок 10" descr="Изображение выглядит как текст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A6BD5E7A-9B7B-318E-02F2-8F19C6FC6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277">
            <a:off x="6184909" y="2322060"/>
            <a:ext cx="2745218" cy="205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1D0E9D-8501-9ED5-6329-260A130069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43" y="1095143"/>
            <a:ext cx="2798115" cy="209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7F1D5101-D7F0-0E58-989C-956F734217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25" y="1691680"/>
            <a:ext cx="3104686" cy="2328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Изображение выглядит как текст, ребенок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A90F2157-99C5-A1EC-8039-0C1F2E645E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4" y="1095143"/>
            <a:ext cx="1853748" cy="247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Изображение выглядит как текст, канцелярские товары, конверт&#10;&#10;Автоматически созданное описание">
            <a:extLst>
              <a:ext uri="{FF2B5EF4-FFF2-40B4-BE49-F238E27FC236}">
                <a16:creationId xmlns:a16="http://schemas.microsoft.com/office/drawing/2014/main" id="{E4F95EFB-7CA0-BE27-B64F-2E05CE010F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5977" y="4064633"/>
            <a:ext cx="2322258" cy="309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04330D3-817A-E8D1-D753-8D78662BB4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77" y="4332015"/>
            <a:ext cx="3169773" cy="2377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CC55C-3753-7D5C-562A-57689340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76672"/>
            <a:ext cx="7571184" cy="922114"/>
          </a:xfrm>
        </p:spPr>
        <p:txBody>
          <a:bodyPr>
            <a:noAutofit/>
          </a:bodyPr>
          <a:lstStyle/>
          <a:p>
            <a:r>
              <a:rPr lang="ru-RU" sz="3200" dirty="0"/>
              <a:t>Рельефная лепка «Волшебный зонтик»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Рисунок 4" descr="Изображение выглядит как текст, ребенок, сто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66971EA-F74A-AE9D-AE98-91F25D1BC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520">
            <a:off x="880117" y="1297702"/>
            <a:ext cx="2748703" cy="2061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Изображение выглядит как текст, пол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4E47652-053F-654B-3118-78BA296AB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533">
            <a:off x="6228184" y="1573079"/>
            <a:ext cx="2474561" cy="1855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87CC0F-1D78-0A31-6077-19783ACD5A99}"/>
              </a:ext>
            </a:extLst>
          </p:cNvPr>
          <p:cNvSpPr txBox="1"/>
          <p:nvPr/>
        </p:nvSpPr>
        <p:spPr>
          <a:xfrm>
            <a:off x="680621" y="3717032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  <a:ea typeface="+mj-ea"/>
                <a:cs typeface="+mj-cs"/>
              </a:rPr>
              <a:t>Аппликация: «Разноцветные </a:t>
            </a:r>
            <a:r>
              <a:rPr lang="ru-RU" sz="3200" dirty="0"/>
              <a:t>зонтики» </a:t>
            </a:r>
          </a:p>
        </p:txBody>
      </p:sp>
      <p:pic>
        <p:nvPicPr>
          <p:cNvPr id="12" name="Рисунок 11" descr="Изображение выглядит как стол, внутренний, игрушка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01DD18DC-C2DB-CD9A-F429-C75ECFF0E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39246"/>
            <a:ext cx="4536504" cy="240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849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90BD0-545C-A5D4-7ADA-6305BD53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dirty="0"/>
              <a:t>Сочиняли «</a:t>
            </a:r>
            <a:r>
              <a:rPr lang="ru-RU" dirty="0" err="1"/>
              <a:t>Синквейн</a:t>
            </a:r>
            <a:r>
              <a:rPr lang="ru-RU" dirty="0"/>
              <a:t>»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ED82D5-C3AF-FEF8-1E00-BE435BAEA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05" y="548680"/>
            <a:ext cx="4731990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8457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466</Words>
  <Application>Microsoft Office PowerPoint</Application>
  <PresentationFormat>Экран (4:3)</PresentationFormat>
  <Paragraphs>49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Актуальность проекта:  Осенью, самый нужный и незаменимый предмет – это зонтик. Даже самые унылые и серые дождливые дни можно украсить с помощью красивого и необычного зонтика. И тогда в проливной дождь будет не только комфортно, но и радостно на душе. В один из таких дождливых дней, мы спросили у ребят: А зонты нужны только для того, чтобы спрятаться от дождя? Ребята сказали, что пользуются ими в дождливую погоду и больше они не нужны. И этот ответ навел нас на мысль о создании данного проекта, с помощью которого у детей расширится представление о зонте, о его происхождении и назначении.  </vt:lpstr>
      <vt:lpstr>Познавательное развитие Беседы с детьми на темы: - «Что такое зонт и откуда он к нам пришел?» - На какой предмет он похож? (парашют, гриб, блин, клин) - «Для чего нужен зонт?» - «Многообразие зонтов» - «Где можно встретить?» - Показ презентации «История зонтика»</vt:lpstr>
      <vt:lpstr>Речевое развитие Чтение художественной литературы: - В.Сутеев «Под грибом». - Т.Доскочилова, З.Милер «Кротик и зонтик». - Р. Даль «Человек с зонтом». - М.Бородицкая «Бумажный зонтик». - Загадывание загадок про осень, погоду, одежду. - Составление рассказа о зонтике.</vt:lpstr>
      <vt:lpstr>Художественно – творческое развитие</vt:lpstr>
      <vt:lpstr>Рельефная лепка «Волшебный зонтик» </vt:lpstr>
      <vt:lpstr>Сочиняли «Синквейн»</vt:lpstr>
      <vt:lpstr>Физическое развитие</vt:lpstr>
      <vt:lpstr>Итоговое мероприятие: Итог проекта: Театрализация- Придумывание и проигрывание детьми сценки «Потерянный зонтик».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 С 29</cp:lastModifiedBy>
  <cp:revision>56</cp:revision>
  <dcterms:created xsi:type="dcterms:W3CDTF">2020-03-12T15:32:49Z</dcterms:created>
  <dcterms:modified xsi:type="dcterms:W3CDTF">2022-12-19T06:49:48Z</dcterms:modified>
</cp:coreProperties>
</file>