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7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9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2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6946-BF4E-49EC-B366-02CF8B7B9F2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B047-25DC-4260-BB48-B68BC9CDB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5098" y="2700670"/>
            <a:ext cx="7017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ГБДОУ Детский сад №29 Выборгского района СПб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Проект в комбинированной группе «</a:t>
            </a:r>
            <a:r>
              <a:rPr lang="ru-RU" b="1" dirty="0" err="1">
                <a:solidFill>
                  <a:srgbClr val="002060"/>
                </a:solidFill>
              </a:rPr>
              <a:t>Знайки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Тема: «Театр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Инициатор: </a:t>
            </a:r>
            <a:r>
              <a:rPr lang="ru-RU" b="1" dirty="0" err="1" smtClean="0">
                <a:solidFill>
                  <a:srgbClr val="002060"/>
                </a:solidFill>
              </a:rPr>
              <a:t>Гавричкова</a:t>
            </a:r>
            <a:r>
              <a:rPr lang="ru-RU" b="1" smtClean="0">
                <a:solidFill>
                  <a:srgbClr val="002060"/>
                </a:solidFill>
              </a:rPr>
              <a:t> Мария.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Руководители: Воспитатели: </a:t>
            </a:r>
            <a:r>
              <a:rPr lang="ru-RU" b="1" dirty="0" err="1">
                <a:solidFill>
                  <a:srgbClr val="002060"/>
                </a:solidFill>
              </a:rPr>
              <a:t>Возиян</a:t>
            </a:r>
            <a:r>
              <a:rPr lang="ru-RU" b="1" dirty="0">
                <a:solidFill>
                  <a:srgbClr val="002060"/>
                </a:solidFill>
              </a:rPr>
              <a:t> Г.П., </a:t>
            </a:r>
            <a:r>
              <a:rPr lang="ru-RU" b="1" dirty="0" err="1">
                <a:solidFill>
                  <a:srgbClr val="002060"/>
                </a:solidFill>
              </a:rPr>
              <a:t>Хусеинова</a:t>
            </a:r>
            <a:r>
              <a:rPr lang="ru-RU" b="1" dirty="0">
                <a:solidFill>
                  <a:srgbClr val="002060"/>
                </a:solidFill>
              </a:rPr>
              <a:t> М.С.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Учитель-логопед: Астахова М.В.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9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497" y="1204111"/>
            <a:ext cx="833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Пополнение развивающей </a:t>
            </a:r>
            <a:r>
              <a:rPr lang="ru-RU" dirty="0" smtClean="0"/>
              <a:t>среды: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7" y="1717288"/>
            <a:ext cx="4162384" cy="4162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4111"/>
            <a:ext cx="4812450" cy="481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9161" y="5977054"/>
            <a:ext cx="249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2312" y="6139808"/>
            <a:ext cx="33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497" y="1204111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Рефлексия </a:t>
            </a:r>
            <a:r>
              <a:rPr lang="ru-RU"/>
              <a:t>от детей (рисование «Что запомнилось, что было интересно» и «Модель трех вопросов»)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7" y="2005362"/>
            <a:ext cx="3090746" cy="3090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19" y="2005362"/>
            <a:ext cx="5131420" cy="3848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67" y="1293542"/>
            <a:ext cx="3350804" cy="29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5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977" y="244549"/>
            <a:ext cx="75172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педагогическая: </a:t>
            </a:r>
            <a:r>
              <a:rPr lang="ru-RU" dirty="0"/>
              <a:t>формирование знаний и представлений детей о детских театрах СПб, знакомство с театральными </a:t>
            </a:r>
            <a:r>
              <a:rPr lang="ru-RU" dirty="0" smtClean="0"/>
              <a:t>профессиями, поддержка детской инициативы.</a:t>
            </a:r>
            <a:endParaRPr lang="ru-RU" dirty="0"/>
          </a:p>
          <a:p>
            <a:r>
              <a:rPr lang="ru-RU" dirty="0"/>
              <a:t>Цель логопедическая: Совершенствование просодической стороны и интонационной выразительности речи, обогащение словаря.</a:t>
            </a:r>
          </a:p>
          <a:p>
            <a:r>
              <a:rPr lang="ru-RU" dirty="0"/>
              <a:t>Задачи:</a:t>
            </a:r>
          </a:p>
          <a:p>
            <a:r>
              <a:rPr lang="ru-RU" u="sng" dirty="0"/>
              <a:t>Коррекционно-образовательные</a:t>
            </a:r>
            <a:r>
              <a:rPr lang="ru-RU" dirty="0"/>
              <a:t>:</a:t>
            </a:r>
          </a:p>
          <a:p>
            <a:r>
              <a:rPr lang="ru-RU" dirty="0"/>
              <a:t>Расширять представления детей об окружающей действительности;</a:t>
            </a:r>
          </a:p>
          <a:p>
            <a:r>
              <a:rPr lang="ru-RU" dirty="0"/>
              <a:t>Познакомить с театральными профессиями и </a:t>
            </a:r>
            <a:r>
              <a:rPr lang="ru-RU" dirty="0" smtClean="0"/>
              <a:t>детскими театрами </a:t>
            </a:r>
            <a:r>
              <a:rPr lang="ru-RU" dirty="0"/>
              <a:t>СПб;</a:t>
            </a:r>
          </a:p>
          <a:p>
            <a:r>
              <a:rPr lang="ru-RU" dirty="0"/>
              <a:t>Учить самостоятельно разыгрывать литературные сюжеты, используя различные виды театра.</a:t>
            </a:r>
          </a:p>
          <a:p>
            <a:r>
              <a:rPr lang="ru-RU" dirty="0"/>
              <a:t>Учить давать словесную характеристику персонажам и их поступкам.</a:t>
            </a:r>
          </a:p>
          <a:p>
            <a:r>
              <a:rPr lang="ru-RU" dirty="0"/>
              <a:t>Совершенствовать лексико-грамматические средства языка.</a:t>
            </a:r>
          </a:p>
          <a:p>
            <a:r>
              <a:rPr lang="ru-RU" u="sng" dirty="0"/>
              <a:t>Коррекционно-развивающие:</a:t>
            </a:r>
          </a:p>
          <a:p>
            <a:r>
              <a:rPr lang="ru-RU" dirty="0"/>
              <a:t>Развивать инициативу и фантазию;</a:t>
            </a:r>
          </a:p>
          <a:p>
            <a:r>
              <a:rPr lang="ru-RU" dirty="0"/>
              <a:t>Развивать зрительное и слуховое внимание;</a:t>
            </a:r>
          </a:p>
          <a:p>
            <a:r>
              <a:rPr lang="ru-RU" dirty="0"/>
              <a:t>Совершенствовать коммуникативные функции, умение сотрудничать со взрослыми и друг с другом.</a:t>
            </a:r>
          </a:p>
          <a:p>
            <a:r>
              <a:rPr lang="ru-RU" u="sng" dirty="0"/>
              <a:t>Воспитательные</a:t>
            </a:r>
            <a:r>
              <a:rPr lang="ru-RU" dirty="0"/>
              <a:t>:</a:t>
            </a:r>
          </a:p>
          <a:p>
            <a:r>
              <a:rPr lang="ru-RU" dirty="0"/>
              <a:t>В</a:t>
            </a:r>
            <a:r>
              <a:rPr lang="ru-RU" dirty="0" smtClean="0"/>
              <a:t>оспитывать </a:t>
            </a:r>
            <a:r>
              <a:rPr lang="ru-RU" dirty="0"/>
              <a:t>бережное отношение к </a:t>
            </a:r>
            <a:r>
              <a:rPr lang="ru-RU" dirty="0" smtClean="0"/>
              <a:t>изготовленному реквизиту</a:t>
            </a:r>
            <a:r>
              <a:rPr lang="ru-RU" dirty="0"/>
              <a:t>, декорациям.</a:t>
            </a:r>
          </a:p>
          <a:p>
            <a:r>
              <a:rPr lang="ru-RU" dirty="0"/>
              <a:t>Воспитывать чувство гордости за родной город и его культурное наследие.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8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192" y="1113576"/>
            <a:ext cx="1090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Планирование проекта детьми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59" y="1650770"/>
            <a:ext cx="5054382" cy="4231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3" y="1650771"/>
            <a:ext cx="1150419" cy="1533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2" y="3276092"/>
            <a:ext cx="1047052" cy="1396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005" y="1939703"/>
            <a:ext cx="44527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Вывод </a:t>
            </a:r>
          </a:p>
          <a:p>
            <a:r>
              <a:rPr lang="ru-RU" sz="1400" dirty="0" smtClean="0"/>
              <a:t>по содержанию проекта для участников, учитывая план, предложенный детьми:</a:t>
            </a:r>
          </a:p>
          <a:p>
            <a:r>
              <a:rPr lang="ru-RU" sz="1400" i="1" dirty="0" smtClean="0"/>
              <a:t>Познавательное развитие</a:t>
            </a:r>
            <a:r>
              <a:rPr lang="ru-RU" sz="1400" dirty="0" smtClean="0"/>
              <a:t>: узнаем интересное о театре из книг, от взрослых, через просмотр телевизора.</a:t>
            </a:r>
          </a:p>
          <a:p>
            <a:r>
              <a:rPr lang="ru-RU" sz="1400" i="1" dirty="0" smtClean="0"/>
              <a:t>Художественно-эстетическое</a:t>
            </a:r>
            <a:r>
              <a:rPr lang="ru-RU" sz="1400" dirty="0" smtClean="0"/>
              <a:t>: изготавливаем декорации, костюмы, афишу и билеты.</a:t>
            </a:r>
          </a:p>
          <a:p>
            <a:r>
              <a:rPr lang="ru-RU" sz="1400" i="1" dirty="0" smtClean="0"/>
              <a:t>Социально-коммуникативное</a:t>
            </a:r>
            <a:r>
              <a:rPr lang="ru-RU" sz="1400" dirty="0" smtClean="0"/>
              <a:t>: играем в театр, обсуждаем правила поведения в театре.</a:t>
            </a:r>
          </a:p>
          <a:p>
            <a:r>
              <a:rPr lang="ru-RU" sz="1400" i="1" dirty="0" smtClean="0"/>
              <a:t>Физическое</a:t>
            </a:r>
            <a:r>
              <a:rPr lang="ru-RU" sz="1400" dirty="0" smtClean="0"/>
              <a:t>: выполняем пластические этюды.</a:t>
            </a:r>
          </a:p>
          <a:p>
            <a:r>
              <a:rPr lang="ru-RU" sz="1400" i="1" dirty="0" smtClean="0"/>
              <a:t>Речевое</a:t>
            </a:r>
            <a:r>
              <a:rPr lang="ru-RU" sz="1400" dirty="0" smtClean="0"/>
              <a:t>: читаем книги о театре, рассказываем о своих впечатлениях о походе в театр, читаем и выбираем сказку для постановки, заучиваем роли, обсуждаем постановку.</a:t>
            </a:r>
          </a:p>
          <a:p>
            <a:r>
              <a:rPr lang="ru-RU" sz="1400" i="1" dirty="0" smtClean="0"/>
              <a:t>Коррекционная работа</a:t>
            </a:r>
            <a:r>
              <a:rPr lang="ru-RU" sz="1400" dirty="0" smtClean="0"/>
              <a:t>: работаем над дыханием, просодикой, словарем, лексико-грамматическим строем речи.</a:t>
            </a:r>
          </a:p>
          <a:p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5" y="4869737"/>
            <a:ext cx="1129082" cy="15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9"/>
            <a:ext cx="12192000" cy="6849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2" y="1158854"/>
            <a:ext cx="2408222" cy="3210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2" y="1158854"/>
            <a:ext cx="3724558" cy="4966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2202" y="4152533"/>
            <a:ext cx="2845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«Доска выбора» – решаем, какую сказку будем показывать малышам</a:t>
            </a:r>
            <a:r>
              <a:rPr lang="ru-RU" sz="1600" dirty="0"/>
              <a:t>: </a:t>
            </a:r>
            <a:r>
              <a:rPr lang="ru-RU" dirty="0"/>
              <a:t>«Репка», «</a:t>
            </a:r>
            <a:r>
              <a:rPr lang="ru-RU" dirty="0" err="1"/>
              <a:t>Заюшкина</a:t>
            </a:r>
            <a:r>
              <a:rPr lang="ru-RU" dirty="0"/>
              <a:t> избушка» или «Колобок».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444" y="5097101"/>
            <a:ext cx="413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трех </a:t>
            </a:r>
            <a:r>
              <a:rPr lang="ru-RU" dirty="0" smtClean="0"/>
              <a:t>вопросов: «Что я знаю о театре? Что хочу узнать? Что узнал?»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4" y="1358030"/>
            <a:ext cx="4985427" cy="37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28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298" y="1258432"/>
            <a:ext cx="1173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Познавательное развитие: </a:t>
            </a:r>
            <a:endParaRPr lang="ru-RU" dirty="0" smtClean="0"/>
          </a:p>
          <a:p>
            <a:r>
              <a:rPr lang="ru-RU" sz="1400" dirty="0" smtClean="0"/>
              <a:t>Знакомимся </a:t>
            </a:r>
            <a:r>
              <a:rPr lang="ru-RU" sz="1400" dirty="0"/>
              <a:t>с разными видами театров нашей группы, пробуем себя в качестве </a:t>
            </a:r>
            <a:r>
              <a:rPr lang="ru-RU" sz="1400" dirty="0" smtClean="0"/>
              <a:t>актеров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7" y="1904763"/>
            <a:ext cx="2175482" cy="1631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0" y="1908480"/>
            <a:ext cx="2170707" cy="1628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3901" y="4581053"/>
            <a:ext cx="53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0" y="1889558"/>
            <a:ext cx="2326943" cy="1745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31" y="1912444"/>
            <a:ext cx="2149223" cy="1611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835" y="3880237"/>
            <a:ext cx="841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Знакомимся с детскими театрами Санкт-Петербурга, их историей, знаменитыми постановками.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4182705"/>
            <a:ext cx="2035851" cy="2424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67" y="4235485"/>
            <a:ext cx="3014729" cy="2261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14" y="4206615"/>
            <a:ext cx="1735583" cy="23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73" y="1267485"/>
            <a:ext cx="1155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Логопедическое занятие «Профессии театра</a:t>
            </a:r>
            <a:r>
              <a:rPr lang="ru-RU" dirty="0" smtClean="0"/>
              <a:t>», пластический этюд, просодика, речь с движением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1737659"/>
            <a:ext cx="2627347" cy="3503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37659"/>
            <a:ext cx="4019774" cy="3014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14" y="1636817"/>
            <a:ext cx="2772559" cy="369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423" y="3774827"/>
            <a:ext cx="2071185" cy="2758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245" y="4752490"/>
            <a:ext cx="294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Презентация  «Театральные профессии»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52160" y="4752490"/>
            <a:ext cx="1825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Пальчиковая гимнастика и координация речи с движением.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126714" y="4410635"/>
            <a:ext cx="2781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Пластический этюд</a:t>
            </a:r>
          </a:p>
          <a:p>
            <a:r>
              <a:rPr lang="ru-RU" sz="1400" dirty="0" smtClean="0"/>
              <a:t> «Мы-</a:t>
            </a:r>
            <a:r>
              <a:rPr lang="ru-RU" sz="1400" dirty="0" err="1" smtClean="0"/>
              <a:t>тараканчики</a:t>
            </a:r>
            <a:r>
              <a:rPr lang="ru-RU" sz="1400" dirty="0" smtClean="0"/>
              <a:t>», по мотивам сказки </a:t>
            </a:r>
            <a:r>
              <a:rPr lang="ru-RU" sz="1400" dirty="0" err="1" smtClean="0"/>
              <a:t>К.Чуковского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8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50" y="1213164"/>
            <a:ext cx="115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Художественно-эстетическое развитие: «Мы – декораторы, костюмеры и художники</a:t>
            </a:r>
            <a:r>
              <a:rPr lang="ru-RU" dirty="0" smtClean="0"/>
              <a:t>» (</a:t>
            </a:r>
            <a:r>
              <a:rPr lang="ru-RU" sz="1400" dirty="0" smtClean="0"/>
              <a:t>рисуем, лепим, конструируем).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675296"/>
            <a:ext cx="1542552" cy="2056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1" y="1675294"/>
            <a:ext cx="1542554" cy="2056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1" y="1675294"/>
            <a:ext cx="1790867" cy="2387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371" y="3657601"/>
            <a:ext cx="31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Декорации к спектаклю 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7197" y="3732032"/>
            <a:ext cx="174928" cy="92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4136992"/>
            <a:ext cx="2537988" cy="1903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29" y="1582496"/>
            <a:ext cx="2511394" cy="3348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1829" y="4931021"/>
            <a:ext cx="274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Голосуем за предложенный детьми дизайн билетов к спектаклю.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83" y="1582496"/>
            <a:ext cx="2105810" cy="28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246" y="1042682"/>
            <a:ext cx="1150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Социально-коммуникативное развитие: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" y="1439502"/>
            <a:ext cx="2867430" cy="2150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247" y="3617562"/>
            <a:ext cx="299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 малой подвижности: «Море волнуется раз, море волнуется два, море волнуется три, сказочный герой на месте замри».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36" y="1399775"/>
            <a:ext cx="2920398" cy="2190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79" y="3660336"/>
            <a:ext cx="1820849" cy="2427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0136" y="3760967"/>
            <a:ext cx="1916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беседы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О правилах  поведения в театре» </a:t>
            </a:r>
            <a:r>
              <a:rPr lang="ru-RU" sz="1400" dirty="0" smtClean="0"/>
              <a:t>дети сделали кластер </a:t>
            </a:r>
          </a:p>
          <a:p>
            <a:r>
              <a:rPr lang="ru-RU" sz="1400" dirty="0" smtClean="0"/>
              <a:t>«Поведение в театре».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8984" y="5208104"/>
            <a:ext cx="3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9211" y="1598674"/>
            <a:ext cx="2970602" cy="2227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6279" y="3359082"/>
            <a:ext cx="3297713" cy="2473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59877" y="4197951"/>
            <a:ext cx="1718478" cy="201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99343" y="1227348"/>
            <a:ext cx="20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Пробуем себя в роли капельдинера.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4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101" y="1140737"/>
            <a:ext cx="87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Итоговое мероприятие: показ сказки «</a:t>
            </a:r>
            <a:r>
              <a:rPr lang="ru-RU" dirty="0" err="1"/>
              <a:t>Заюшкина</a:t>
            </a:r>
            <a:r>
              <a:rPr lang="ru-RU" dirty="0"/>
              <a:t> избушка</a:t>
            </a:r>
            <a:r>
              <a:rPr lang="ru-RU" dirty="0" smtClean="0"/>
              <a:t>» детям средней группы.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1572706"/>
            <a:ext cx="3250442" cy="2925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3" y="1608246"/>
            <a:ext cx="3088943" cy="2316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" y="4023130"/>
            <a:ext cx="3293998" cy="2470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07" y="1533468"/>
            <a:ext cx="3149437" cy="2362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0237" y="3764738"/>
            <a:ext cx="3040796" cy="2280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26" y="4271749"/>
            <a:ext cx="2871581" cy="21536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69" y="4328594"/>
            <a:ext cx="2719993" cy="20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503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 С 29</cp:lastModifiedBy>
  <cp:revision>47</cp:revision>
  <dcterms:created xsi:type="dcterms:W3CDTF">2023-02-02T12:25:44Z</dcterms:created>
  <dcterms:modified xsi:type="dcterms:W3CDTF">2023-02-28T09:01:45Z</dcterms:modified>
</cp:coreProperties>
</file>