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5" r:id="rId11"/>
    <p:sldId id="264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51F6-5F2E-4BB4-840A-A286E166C52F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5EB6F-8015-4558-879C-4E1B617FF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33265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ГБДОУ №29 Выборгского района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1988840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Событийный календарь группы «Лучики»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ИЮЛЬ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364502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Возиян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 П., Матвеева К. 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Башарина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6206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 июля – День шахмат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20230721-WA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052736"/>
            <a:ext cx="2646294" cy="3528392"/>
          </a:xfrm>
          <a:prstGeom prst="rect">
            <a:avLst/>
          </a:prstGeom>
        </p:spPr>
      </p:pic>
      <p:pic>
        <p:nvPicPr>
          <p:cNvPr id="6" name="Рисунок 5" descr="IMG-20230721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772816"/>
            <a:ext cx="2592288" cy="3456384"/>
          </a:xfrm>
          <a:prstGeom prst="rect">
            <a:avLst/>
          </a:prstGeom>
        </p:spPr>
      </p:pic>
      <p:pic>
        <p:nvPicPr>
          <p:cNvPr id="7" name="Рисунок 6" descr="IMG-2023072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24744"/>
            <a:ext cx="2643758" cy="35250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 июля(1).jpg"/>
          <p:cNvPicPr>
            <a:picLocks noChangeAspect="1"/>
          </p:cNvPicPr>
          <p:nvPr/>
        </p:nvPicPr>
        <p:blipFill>
          <a:blip r:embed="rId2" cstate="print"/>
          <a:srcRect l="15366" r="15202"/>
          <a:stretch>
            <a:fillRect/>
          </a:stretch>
        </p:blipFill>
        <p:spPr>
          <a:xfrm>
            <a:off x="2843808" y="3140968"/>
            <a:ext cx="3779912" cy="2576214"/>
          </a:xfrm>
          <a:prstGeom prst="rect">
            <a:avLst/>
          </a:prstGeom>
        </p:spPr>
      </p:pic>
      <p:pic>
        <p:nvPicPr>
          <p:cNvPr id="5" name="Рисунок 4" descr="20 июля(2).jpg"/>
          <p:cNvPicPr>
            <a:picLocks noChangeAspect="1"/>
          </p:cNvPicPr>
          <p:nvPr/>
        </p:nvPicPr>
        <p:blipFill>
          <a:blip r:embed="rId3" cstate="print"/>
          <a:srcRect r="10645"/>
          <a:stretch>
            <a:fillRect/>
          </a:stretch>
        </p:blipFill>
        <p:spPr>
          <a:xfrm>
            <a:off x="6948264" y="3068960"/>
            <a:ext cx="1785507" cy="2664296"/>
          </a:xfrm>
          <a:prstGeom prst="rect">
            <a:avLst/>
          </a:prstGeom>
        </p:spPr>
      </p:pic>
      <p:pic>
        <p:nvPicPr>
          <p:cNvPr id="6" name="Рисунок 5" descr="20 июля(3).jpg"/>
          <p:cNvPicPr>
            <a:picLocks noChangeAspect="1"/>
          </p:cNvPicPr>
          <p:nvPr/>
        </p:nvPicPr>
        <p:blipFill>
          <a:blip r:embed="rId4" cstate="print"/>
          <a:srcRect t="5291" r="5942" b="22256"/>
          <a:stretch>
            <a:fillRect/>
          </a:stretch>
        </p:blipFill>
        <p:spPr>
          <a:xfrm>
            <a:off x="251520" y="3140968"/>
            <a:ext cx="2453967" cy="2520415"/>
          </a:xfrm>
          <a:prstGeom prst="rect">
            <a:avLst/>
          </a:prstGeom>
        </p:spPr>
      </p:pic>
      <p:pic>
        <p:nvPicPr>
          <p:cNvPr id="7" name="Рисунок 6" descr="20 июля(4).jpg"/>
          <p:cNvPicPr>
            <a:picLocks noChangeAspect="1"/>
          </p:cNvPicPr>
          <p:nvPr/>
        </p:nvPicPr>
        <p:blipFill>
          <a:blip r:embed="rId5" cstate="print"/>
          <a:srcRect t="6761"/>
          <a:stretch>
            <a:fillRect/>
          </a:stretch>
        </p:blipFill>
        <p:spPr>
          <a:xfrm>
            <a:off x="323528" y="332656"/>
            <a:ext cx="2063173" cy="2564904"/>
          </a:xfrm>
          <a:prstGeom prst="rect">
            <a:avLst/>
          </a:prstGeom>
        </p:spPr>
      </p:pic>
      <p:pic>
        <p:nvPicPr>
          <p:cNvPr id="8" name="Рисунок 7" descr="20 июля.jpg"/>
          <p:cNvPicPr>
            <a:picLocks noChangeAspect="1"/>
          </p:cNvPicPr>
          <p:nvPr/>
        </p:nvPicPr>
        <p:blipFill>
          <a:blip r:embed="rId6" cstate="print"/>
          <a:srcRect l="11904" r="21962"/>
          <a:stretch>
            <a:fillRect/>
          </a:stretch>
        </p:blipFill>
        <p:spPr>
          <a:xfrm>
            <a:off x="5220072" y="332656"/>
            <a:ext cx="3600400" cy="2576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5776" y="98072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 июля - Международный день китов и дельфинов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 июля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268760"/>
            <a:ext cx="2859782" cy="3813043"/>
          </a:xfrm>
          <a:prstGeom prst="rect">
            <a:avLst/>
          </a:prstGeom>
        </p:spPr>
      </p:pic>
      <p:pic>
        <p:nvPicPr>
          <p:cNvPr id="5" name="Рисунок 4" descr="21 июля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68760"/>
            <a:ext cx="2847764" cy="3797019"/>
          </a:xfrm>
          <a:prstGeom prst="rect">
            <a:avLst/>
          </a:prstGeom>
        </p:spPr>
      </p:pic>
      <p:pic>
        <p:nvPicPr>
          <p:cNvPr id="6" name="Рисунок 5" descr="21 июл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268760"/>
            <a:ext cx="2880320" cy="3840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4046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июля – День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перетягивания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каната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9807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 июля – День кулинара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20230725-WA0009.jpg"/>
          <p:cNvPicPr>
            <a:picLocks noChangeAspect="1"/>
          </p:cNvPicPr>
          <p:nvPr/>
        </p:nvPicPr>
        <p:blipFill>
          <a:blip r:embed="rId2" cstate="print"/>
          <a:srcRect l="19600" t="6300" r="10401" b="7601"/>
          <a:stretch>
            <a:fillRect/>
          </a:stretch>
        </p:blipFill>
        <p:spPr>
          <a:xfrm>
            <a:off x="4427984" y="260648"/>
            <a:ext cx="1800200" cy="2952328"/>
          </a:xfrm>
          <a:prstGeom prst="rect">
            <a:avLst/>
          </a:prstGeom>
        </p:spPr>
      </p:pic>
      <p:pic>
        <p:nvPicPr>
          <p:cNvPr id="6" name="Рисунок 5" descr="IMG-20230725-WA0008.jpg"/>
          <p:cNvPicPr>
            <a:picLocks noChangeAspect="1"/>
          </p:cNvPicPr>
          <p:nvPr/>
        </p:nvPicPr>
        <p:blipFill>
          <a:blip r:embed="rId3" cstate="print"/>
          <a:srcRect t="12345" b="6530"/>
          <a:stretch>
            <a:fillRect/>
          </a:stretch>
        </p:blipFill>
        <p:spPr>
          <a:xfrm>
            <a:off x="251520" y="2420888"/>
            <a:ext cx="2664296" cy="2881870"/>
          </a:xfrm>
          <a:prstGeom prst="rect">
            <a:avLst/>
          </a:prstGeom>
        </p:spPr>
      </p:pic>
      <p:pic>
        <p:nvPicPr>
          <p:cNvPr id="7" name="Рисунок 6" descr="IMG-2023072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212976"/>
            <a:ext cx="2157248" cy="2876331"/>
          </a:xfrm>
          <a:prstGeom prst="rect">
            <a:avLst/>
          </a:prstGeom>
        </p:spPr>
      </p:pic>
      <p:pic>
        <p:nvPicPr>
          <p:cNvPr id="8" name="Рисунок 7" descr="IMG-20230725-WA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0648"/>
            <a:ext cx="2160240" cy="2880320"/>
          </a:xfrm>
          <a:prstGeom prst="rect">
            <a:avLst/>
          </a:prstGeom>
        </p:spPr>
      </p:pic>
      <p:pic>
        <p:nvPicPr>
          <p:cNvPr id="9" name="Рисунок 8" descr="IMG-20230725-WA0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356992"/>
            <a:ext cx="3384376" cy="25382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  Июля – День рождения гамбургера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0727_164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07286" y="2183550"/>
            <a:ext cx="4019873" cy="1902261"/>
          </a:xfrm>
          <a:prstGeom prst="rect">
            <a:avLst/>
          </a:prstGeom>
        </p:spPr>
      </p:pic>
      <p:pic>
        <p:nvPicPr>
          <p:cNvPr id="6" name="Рисунок 5" descr="20230727_164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80946" y="2183550"/>
            <a:ext cx="4019873" cy="1902261"/>
          </a:xfrm>
          <a:prstGeom prst="rect">
            <a:avLst/>
          </a:prstGeom>
        </p:spPr>
      </p:pic>
      <p:pic>
        <p:nvPicPr>
          <p:cNvPr id="7" name="Рисунок 6" descr="IMG-20230728-WA0001.jpg"/>
          <p:cNvPicPr>
            <a:picLocks noChangeAspect="1"/>
          </p:cNvPicPr>
          <p:nvPr/>
        </p:nvPicPr>
        <p:blipFill>
          <a:blip r:embed="rId4" cstate="print"/>
          <a:srcRect t="9554" b="9241"/>
          <a:stretch>
            <a:fillRect/>
          </a:stretch>
        </p:blipFill>
        <p:spPr>
          <a:xfrm>
            <a:off x="5050272" y="260648"/>
            <a:ext cx="3901640" cy="2376264"/>
          </a:xfrm>
          <a:prstGeom prst="rect">
            <a:avLst/>
          </a:prstGeom>
        </p:spPr>
      </p:pic>
      <p:pic>
        <p:nvPicPr>
          <p:cNvPr id="8" name="Рисунок 7" descr="IMG-20230727-WA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708920"/>
            <a:ext cx="2117162" cy="2822883"/>
          </a:xfrm>
          <a:prstGeom prst="rect">
            <a:avLst/>
          </a:prstGeom>
        </p:spPr>
      </p:pic>
      <p:pic>
        <p:nvPicPr>
          <p:cNvPr id="9" name="Рисунок 8" descr="IMG-20230727-WA0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2708920"/>
            <a:ext cx="2052228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3326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28 июля – День загадывания желаний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0728_100830.jpg"/>
          <p:cNvPicPr>
            <a:picLocks noChangeAspect="1"/>
          </p:cNvPicPr>
          <p:nvPr/>
        </p:nvPicPr>
        <p:blipFill>
          <a:blip r:embed="rId2" cstate="print"/>
          <a:srcRect l="17713" r="18500"/>
          <a:stretch>
            <a:fillRect/>
          </a:stretch>
        </p:blipFill>
        <p:spPr>
          <a:xfrm>
            <a:off x="1619672" y="980728"/>
            <a:ext cx="5832648" cy="43270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719_145108.jpg"/>
          <p:cNvPicPr>
            <a:picLocks noChangeAspect="1"/>
          </p:cNvPicPr>
          <p:nvPr/>
        </p:nvPicPr>
        <p:blipFill>
          <a:blip r:embed="rId2" cstate="print"/>
          <a:srcRect l="15350" r="18501"/>
          <a:stretch>
            <a:fillRect/>
          </a:stretch>
        </p:blipFill>
        <p:spPr>
          <a:xfrm>
            <a:off x="1043608" y="188640"/>
            <a:ext cx="7128792" cy="5099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704_101332.jpg"/>
          <p:cNvPicPr>
            <a:picLocks noChangeAspect="1"/>
          </p:cNvPicPr>
          <p:nvPr/>
        </p:nvPicPr>
        <p:blipFill>
          <a:blip r:embed="rId2" cstate="print"/>
          <a:srcRect l="8235" r="9404"/>
          <a:stretch>
            <a:fillRect/>
          </a:stretch>
        </p:blipFill>
        <p:spPr>
          <a:xfrm rot="5400000">
            <a:off x="5959125" y="1897859"/>
            <a:ext cx="3634461" cy="2088232"/>
          </a:xfrm>
          <a:prstGeom prst="rect">
            <a:avLst/>
          </a:prstGeom>
        </p:spPr>
      </p:pic>
      <p:pic>
        <p:nvPicPr>
          <p:cNvPr id="5" name="Рисунок 4" descr="20230705_155850.jpg"/>
          <p:cNvPicPr>
            <a:picLocks noChangeAspect="1"/>
          </p:cNvPicPr>
          <p:nvPr/>
        </p:nvPicPr>
        <p:blipFill>
          <a:blip r:embed="rId3" cstate="print"/>
          <a:srcRect l="14272" r="24285"/>
          <a:stretch>
            <a:fillRect/>
          </a:stretch>
        </p:blipFill>
        <p:spPr>
          <a:xfrm rot="5400000">
            <a:off x="3318972" y="2449780"/>
            <a:ext cx="3384376" cy="2606513"/>
          </a:xfrm>
          <a:prstGeom prst="rect">
            <a:avLst/>
          </a:prstGeom>
        </p:spPr>
      </p:pic>
      <p:pic>
        <p:nvPicPr>
          <p:cNvPr id="6" name="Рисунок 5" descr="20230705_155852.jpg"/>
          <p:cNvPicPr>
            <a:picLocks noChangeAspect="1"/>
          </p:cNvPicPr>
          <p:nvPr/>
        </p:nvPicPr>
        <p:blipFill>
          <a:blip r:embed="rId4" cstate="print"/>
          <a:srcRect l="20700" r="24393"/>
          <a:stretch>
            <a:fillRect/>
          </a:stretch>
        </p:blipFill>
        <p:spPr>
          <a:xfrm rot="5400000">
            <a:off x="-10945" y="307089"/>
            <a:ext cx="2757178" cy="2376264"/>
          </a:xfrm>
          <a:prstGeom prst="rect">
            <a:avLst/>
          </a:prstGeom>
        </p:spPr>
      </p:pic>
      <p:pic>
        <p:nvPicPr>
          <p:cNvPr id="7" name="Рисунок 6" descr="IMG-20230705-WA0001.jpg"/>
          <p:cNvPicPr>
            <a:picLocks noChangeAspect="1"/>
          </p:cNvPicPr>
          <p:nvPr/>
        </p:nvPicPr>
        <p:blipFill>
          <a:blip r:embed="rId5" cstate="print"/>
          <a:srcRect t="21920"/>
          <a:stretch>
            <a:fillRect/>
          </a:stretch>
        </p:blipFill>
        <p:spPr>
          <a:xfrm>
            <a:off x="179512" y="2924944"/>
            <a:ext cx="3284984" cy="256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56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июля - День Алисы в стране Чудес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706_090359.jpg"/>
          <p:cNvPicPr>
            <a:picLocks noChangeAspect="1"/>
          </p:cNvPicPr>
          <p:nvPr/>
        </p:nvPicPr>
        <p:blipFill>
          <a:blip r:embed="rId2" cstate="print"/>
          <a:srcRect l="1091" r="7421"/>
          <a:stretch>
            <a:fillRect/>
          </a:stretch>
        </p:blipFill>
        <p:spPr>
          <a:xfrm>
            <a:off x="4644008" y="692696"/>
            <a:ext cx="4176464" cy="2160240"/>
          </a:xfrm>
          <a:prstGeom prst="rect">
            <a:avLst/>
          </a:prstGeom>
        </p:spPr>
      </p:pic>
      <p:pic>
        <p:nvPicPr>
          <p:cNvPr id="5" name="Рисунок 4" descr="20230706_090409.jpg"/>
          <p:cNvPicPr>
            <a:picLocks noChangeAspect="1"/>
          </p:cNvPicPr>
          <p:nvPr/>
        </p:nvPicPr>
        <p:blipFill>
          <a:blip r:embed="rId3" cstate="print"/>
          <a:srcRect r="14374"/>
          <a:stretch>
            <a:fillRect/>
          </a:stretch>
        </p:blipFill>
        <p:spPr>
          <a:xfrm>
            <a:off x="4616568" y="2996952"/>
            <a:ext cx="4197920" cy="2319985"/>
          </a:xfrm>
          <a:prstGeom prst="rect">
            <a:avLst/>
          </a:prstGeom>
        </p:spPr>
      </p:pic>
      <p:pic>
        <p:nvPicPr>
          <p:cNvPr id="6" name="Рисунок 5" descr="20230706_091220.jpg"/>
          <p:cNvPicPr>
            <a:picLocks noChangeAspect="1"/>
          </p:cNvPicPr>
          <p:nvPr/>
        </p:nvPicPr>
        <p:blipFill>
          <a:blip r:embed="rId4" cstate="print"/>
          <a:srcRect l="6668" t="5876" r="21326"/>
          <a:stretch>
            <a:fillRect/>
          </a:stretch>
        </p:blipFill>
        <p:spPr>
          <a:xfrm>
            <a:off x="683568" y="692696"/>
            <a:ext cx="3528392" cy="2182566"/>
          </a:xfrm>
          <a:prstGeom prst="rect">
            <a:avLst/>
          </a:prstGeom>
        </p:spPr>
      </p:pic>
      <p:pic>
        <p:nvPicPr>
          <p:cNvPr id="7" name="Рисунок 6" descr="20230706_091646.jpg"/>
          <p:cNvPicPr>
            <a:picLocks noChangeAspect="1"/>
          </p:cNvPicPr>
          <p:nvPr/>
        </p:nvPicPr>
        <p:blipFill>
          <a:blip r:embed="rId5" cstate="print"/>
          <a:srcRect r="17708"/>
          <a:stretch>
            <a:fillRect/>
          </a:stretch>
        </p:blipFill>
        <p:spPr>
          <a:xfrm>
            <a:off x="395536" y="2978979"/>
            <a:ext cx="4104456" cy="2360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3848" y="2606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июля - День самолётиков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710_091841.jpg"/>
          <p:cNvPicPr>
            <a:picLocks noChangeAspect="1"/>
          </p:cNvPicPr>
          <p:nvPr/>
        </p:nvPicPr>
        <p:blipFill>
          <a:blip r:embed="rId2" cstate="print"/>
          <a:srcRect r="5333"/>
          <a:stretch>
            <a:fillRect/>
          </a:stretch>
        </p:blipFill>
        <p:spPr>
          <a:xfrm>
            <a:off x="4427984" y="3068960"/>
            <a:ext cx="4464496" cy="2231686"/>
          </a:xfrm>
          <a:prstGeom prst="rect">
            <a:avLst/>
          </a:prstGeom>
        </p:spPr>
      </p:pic>
      <p:pic>
        <p:nvPicPr>
          <p:cNvPr id="5" name="Рисунок 4" descr="20230710_091923.jpg"/>
          <p:cNvPicPr>
            <a:picLocks noChangeAspect="1"/>
          </p:cNvPicPr>
          <p:nvPr/>
        </p:nvPicPr>
        <p:blipFill>
          <a:blip r:embed="rId3" cstate="print"/>
          <a:srcRect l="4454" r="11568"/>
          <a:stretch>
            <a:fillRect/>
          </a:stretch>
        </p:blipFill>
        <p:spPr>
          <a:xfrm>
            <a:off x="251520" y="3068960"/>
            <a:ext cx="3960440" cy="2231686"/>
          </a:xfrm>
          <a:prstGeom prst="rect">
            <a:avLst/>
          </a:prstGeom>
        </p:spPr>
      </p:pic>
      <p:pic>
        <p:nvPicPr>
          <p:cNvPr id="6" name="Рисунок 5" descr="20230710_092021.jpg"/>
          <p:cNvPicPr>
            <a:picLocks noChangeAspect="1"/>
          </p:cNvPicPr>
          <p:nvPr/>
        </p:nvPicPr>
        <p:blipFill>
          <a:blip r:embed="rId4" cstate="print"/>
          <a:srcRect l="9161" r="5333"/>
          <a:stretch>
            <a:fillRect/>
          </a:stretch>
        </p:blipFill>
        <p:spPr>
          <a:xfrm>
            <a:off x="251520" y="692696"/>
            <a:ext cx="4032448" cy="2231686"/>
          </a:xfrm>
          <a:prstGeom prst="rect">
            <a:avLst/>
          </a:prstGeom>
        </p:spPr>
      </p:pic>
      <p:pic>
        <p:nvPicPr>
          <p:cNvPr id="7" name="Рисунок 6" descr="20230710_094720.jpg"/>
          <p:cNvPicPr>
            <a:picLocks noChangeAspect="1"/>
          </p:cNvPicPr>
          <p:nvPr/>
        </p:nvPicPr>
        <p:blipFill>
          <a:blip r:embed="rId5" cstate="print"/>
          <a:srcRect r="5333"/>
          <a:stretch>
            <a:fillRect/>
          </a:stretch>
        </p:blipFill>
        <p:spPr>
          <a:xfrm>
            <a:off x="4427984" y="692696"/>
            <a:ext cx="4464496" cy="223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2606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 июля – День пластилина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30712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2592288" cy="2592288"/>
          </a:xfrm>
          <a:prstGeom prst="rect">
            <a:avLst/>
          </a:prstGeom>
        </p:spPr>
      </p:pic>
      <p:pic>
        <p:nvPicPr>
          <p:cNvPr id="5" name="Рисунок 4" descr="IMG-20230712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620688"/>
            <a:ext cx="3140968" cy="3140968"/>
          </a:xfrm>
          <a:prstGeom prst="rect">
            <a:avLst/>
          </a:prstGeom>
        </p:spPr>
      </p:pic>
      <p:pic>
        <p:nvPicPr>
          <p:cNvPr id="6" name="Рисунок 5" descr="IMG-20230712-WA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620688"/>
            <a:ext cx="2636912" cy="2636912"/>
          </a:xfrm>
          <a:prstGeom prst="rect">
            <a:avLst/>
          </a:prstGeom>
        </p:spPr>
      </p:pic>
      <p:pic>
        <p:nvPicPr>
          <p:cNvPr id="7" name="Рисунок 6" descr="IMG-20230712-WA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861048"/>
            <a:ext cx="2592288" cy="2592288"/>
          </a:xfrm>
          <a:prstGeom prst="rect">
            <a:avLst/>
          </a:prstGeom>
        </p:spPr>
      </p:pic>
      <p:pic>
        <p:nvPicPr>
          <p:cNvPr id="8" name="Рисунок 7" descr="IMG-20230712-WA0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429000"/>
            <a:ext cx="2592288" cy="2592288"/>
          </a:xfrm>
          <a:prstGeom prst="rect">
            <a:avLst/>
          </a:prstGeom>
        </p:spPr>
      </p:pic>
      <p:pic>
        <p:nvPicPr>
          <p:cNvPr id="9" name="Рисунок 8" descr="IMG-20230712-WA0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3356992"/>
            <a:ext cx="2592288" cy="2592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18864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июля – Фруктово-ягодный день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713_161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9752" y="620688"/>
            <a:ext cx="5048712" cy="2389122"/>
          </a:xfrm>
          <a:prstGeom prst="rect">
            <a:avLst/>
          </a:prstGeom>
        </p:spPr>
      </p:pic>
      <p:pic>
        <p:nvPicPr>
          <p:cNvPr id="5" name="Рисунок 4" descr="IMG-20230713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068960"/>
            <a:ext cx="2664296" cy="2664296"/>
          </a:xfrm>
          <a:prstGeom prst="rect">
            <a:avLst/>
          </a:prstGeom>
        </p:spPr>
      </p:pic>
      <p:pic>
        <p:nvPicPr>
          <p:cNvPr id="6" name="Рисунок 5" descr="IMG-20230713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068960"/>
            <a:ext cx="2664296" cy="2664296"/>
          </a:xfrm>
          <a:prstGeom prst="rect">
            <a:avLst/>
          </a:prstGeom>
        </p:spPr>
      </p:pic>
      <p:pic>
        <p:nvPicPr>
          <p:cNvPr id="7" name="Рисунок 6" descr="IMG-20230713-WA0007.jpg"/>
          <p:cNvPicPr>
            <a:picLocks noChangeAspect="1"/>
          </p:cNvPicPr>
          <p:nvPr/>
        </p:nvPicPr>
        <p:blipFill>
          <a:blip r:embed="rId5" cstate="print"/>
          <a:srcRect t="1972" b="3358"/>
          <a:stretch>
            <a:fillRect/>
          </a:stretch>
        </p:blipFill>
        <p:spPr>
          <a:xfrm>
            <a:off x="399590" y="3068960"/>
            <a:ext cx="2876265" cy="2722940"/>
          </a:xfrm>
          <a:prstGeom prst="rect">
            <a:avLst/>
          </a:prstGeom>
        </p:spPr>
      </p:pic>
      <p:pic>
        <p:nvPicPr>
          <p:cNvPr id="8" name="Рисунок 7" descr="IMG-20230713-WA0009.jpg"/>
          <p:cNvPicPr>
            <a:picLocks noChangeAspect="1"/>
          </p:cNvPicPr>
          <p:nvPr/>
        </p:nvPicPr>
        <p:blipFill>
          <a:blip r:embed="rId6" cstate="print"/>
          <a:srcRect t="15778" r="5331" b="7303"/>
          <a:stretch>
            <a:fillRect/>
          </a:stretch>
        </p:blipFill>
        <p:spPr>
          <a:xfrm>
            <a:off x="412152" y="620688"/>
            <a:ext cx="2924633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848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 июля – День головоломок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30714_091757.jpg"/>
          <p:cNvPicPr>
            <a:picLocks noChangeAspect="1"/>
          </p:cNvPicPr>
          <p:nvPr/>
        </p:nvPicPr>
        <p:blipFill>
          <a:blip r:embed="rId2" cstate="print"/>
          <a:srcRect l="5172" r="18966"/>
          <a:stretch>
            <a:fillRect/>
          </a:stretch>
        </p:blipFill>
        <p:spPr>
          <a:xfrm>
            <a:off x="5868144" y="3212976"/>
            <a:ext cx="3168352" cy="1976362"/>
          </a:xfrm>
          <a:prstGeom prst="rect">
            <a:avLst/>
          </a:prstGeom>
        </p:spPr>
      </p:pic>
      <p:pic>
        <p:nvPicPr>
          <p:cNvPr id="6" name="Рисунок 5" descr="20230714_091924.jpg"/>
          <p:cNvPicPr>
            <a:picLocks noChangeAspect="1"/>
          </p:cNvPicPr>
          <p:nvPr/>
        </p:nvPicPr>
        <p:blipFill>
          <a:blip r:embed="rId3" cstate="print"/>
          <a:srcRect l="20497" r="12830"/>
          <a:stretch>
            <a:fillRect/>
          </a:stretch>
        </p:blipFill>
        <p:spPr>
          <a:xfrm>
            <a:off x="2987824" y="3212976"/>
            <a:ext cx="2808312" cy="1993191"/>
          </a:xfrm>
          <a:prstGeom prst="rect">
            <a:avLst/>
          </a:prstGeom>
        </p:spPr>
      </p:pic>
      <p:pic>
        <p:nvPicPr>
          <p:cNvPr id="7" name="Рисунок 6" descr="20230714_091926.jpg"/>
          <p:cNvPicPr>
            <a:picLocks noChangeAspect="1"/>
          </p:cNvPicPr>
          <p:nvPr/>
        </p:nvPicPr>
        <p:blipFill>
          <a:blip r:embed="rId4" cstate="print"/>
          <a:srcRect l="22225" r="12583"/>
          <a:stretch>
            <a:fillRect/>
          </a:stretch>
        </p:blipFill>
        <p:spPr>
          <a:xfrm>
            <a:off x="179512" y="3212976"/>
            <a:ext cx="2777636" cy="2016224"/>
          </a:xfrm>
          <a:prstGeom prst="rect">
            <a:avLst/>
          </a:prstGeom>
        </p:spPr>
      </p:pic>
      <p:pic>
        <p:nvPicPr>
          <p:cNvPr id="8" name="Рисунок 7" descr="20230714_101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98959"/>
            <a:ext cx="5328592" cy="2521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6136" y="119675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июля – День Изумрудного города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7647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июля – День прогулок под дождём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0718_091656.jpg"/>
          <p:cNvPicPr>
            <a:picLocks noChangeAspect="1"/>
          </p:cNvPicPr>
          <p:nvPr/>
        </p:nvPicPr>
        <p:blipFill>
          <a:blip r:embed="rId2" cstate="print"/>
          <a:srcRect l="4651" r="6977"/>
          <a:stretch>
            <a:fillRect/>
          </a:stretch>
        </p:blipFill>
        <p:spPr>
          <a:xfrm>
            <a:off x="2987824" y="1988840"/>
            <a:ext cx="2736304" cy="1465234"/>
          </a:xfrm>
          <a:prstGeom prst="rect">
            <a:avLst/>
          </a:prstGeom>
        </p:spPr>
      </p:pic>
      <p:pic>
        <p:nvPicPr>
          <p:cNvPr id="6" name="Рисунок 5" descr="20230718_091652.jpg"/>
          <p:cNvPicPr>
            <a:picLocks noChangeAspect="1"/>
          </p:cNvPicPr>
          <p:nvPr/>
        </p:nvPicPr>
        <p:blipFill>
          <a:blip r:embed="rId3" cstate="print"/>
          <a:srcRect r="17174"/>
          <a:stretch>
            <a:fillRect/>
          </a:stretch>
        </p:blipFill>
        <p:spPr>
          <a:xfrm>
            <a:off x="251520" y="1968246"/>
            <a:ext cx="2664296" cy="1522200"/>
          </a:xfrm>
          <a:prstGeom prst="rect">
            <a:avLst/>
          </a:prstGeom>
        </p:spPr>
      </p:pic>
      <p:pic>
        <p:nvPicPr>
          <p:cNvPr id="7" name="Рисунок 6" descr="20230718_105634.jpg"/>
          <p:cNvPicPr>
            <a:picLocks noChangeAspect="1"/>
          </p:cNvPicPr>
          <p:nvPr/>
        </p:nvPicPr>
        <p:blipFill>
          <a:blip r:embed="rId4" cstate="print"/>
          <a:srcRect l="20578" r="24876"/>
          <a:stretch>
            <a:fillRect/>
          </a:stretch>
        </p:blipFill>
        <p:spPr>
          <a:xfrm>
            <a:off x="251520" y="3645024"/>
            <a:ext cx="2232248" cy="1936608"/>
          </a:xfrm>
          <a:prstGeom prst="rect">
            <a:avLst/>
          </a:prstGeom>
        </p:spPr>
      </p:pic>
      <p:pic>
        <p:nvPicPr>
          <p:cNvPr id="8" name="Рисунок 7" descr="20230718_105414.jpg"/>
          <p:cNvPicPr>
            <a:picLocks noChangeAspect="1"/>
          </p:cNvPicPr>
          <p:nvPr/>
        </p:nvPicPr>
        <p:blipFill>
          <a:blip r:embed="rId5" cstate="print"/>
          <a:srcRect l="17422" r="5305"/>
          <a:stretch>
            <a:fillRect/>
          </a:stretch>
        </p:blipFill>
        <p:spPr>
          <a:xfrm rot="5400000">
            <a:off x="4344560" y="4016480"/>
            <a:ext cx="1916669" cy="1173758"/>
          </a:xfrm>
          <a:prstGeom prst="rect">
            <a:avLst/>
          </a:prstGeom>
        </p:spPr>
      </p:pic>
      <p:pic>
        <p:nvPicPr>
          <p:cNvPr id="9" name="Рисунок 8" descr="20230718_105152.jpg"/>
          <p:cNvPicPr>
            <a:picLocks noChangeAspect="1"/>
          </p:cNvPicPr>
          <p:nvPr/>
        </p:nvPicPr>
        <p:blipFill>
          <a:blip r:embed="rId6" cstate="print"/>
          <a:srcRect l="26969" r="23031"/>
          <a:stretch>
            <a:fillRect/>
          </a:stretch>
        </p:blipFill>
        <p:spPr>
          <a:xfrm rot="5400000">
            <a:off x="2647714" y="3697102"/>
            <a:ext cx="1944216" cy="1840061"/>
          </a:xfrm>
          <a:prstGeom prst="rect">
            <a:avLst/>
          </a:prstGeom>
        </p:spPr>
      </p:pic>
      <p:pic>
        <p:nvPicPr>
          <p:cNvPr id="12" name="Рисунок 11" descr="20230718_091637.jpg"/>
          <p:cNvPicPr>
            <a:picLocks noChangeAspect="1"/>
          </p:cNvPicPr>
          <p:nvPr/>
        </p:nvPicPr>
        <p:blipFill>
          <a:blip r:embed="rId7" cstate="print"/>
          <a:srcRect l="3030" r="4545"/>
          <a:stretch>
            <a:fillRect/>
          </a:stretch>
        </p:blipFill>
        <p:spPr>
          <a:xfrm>
            <a:off x="5868144" y="1988840"/>
            <a:ext cx="2880320" cy="1474731"/>
          </a:xfrm>
          <a:prstGeom prst="rect">
            <a:avLst/>
          </a:prstGeom>
        </p:spPr>
      </p:pic>
      <p:pic>
        <p:nvPicPr>
          <p:cNvPr id="13" name="Рисунок 12" descr="20230718_093121.jpg"/>
          <p:cNvPicPr>
            <a:picLocks noChangeAspect="1"/>
          </p:cNvPicPr>
          <p:nvPr/>
        </p:nvPicPr>
        <p:blipFill>
          <a:blip r:embed="rId8" cstate="print"/>
          <a:srcRect l="4671" t="6670" r="11995"/>
          <a:stretch>
            <a:fillRect/>
          </a:stretch>
        </p:blipFill>
        <p:spPr>
          <a:xfrm>
            <a:off x="5652120" y="188640"/>
            <a:ext cx="3096344" cy="1641008"/>
          </a:xfrm>
          <a:prstGeom prst="rect">
            <a:avLst/>
          </a:prstGeom>
        </p:spPr>
      </p:pic>
      <p:pic>
        <p:nvPicPr>
          <p:cNvPr id="14" name="Рисунок 13" descr="20230718_110036.jpg"/>
          <p:cNvPicPr>
            <a:picLocks noChangeAspect="1"/>
          </p:cNvPicPr>
          <p:nvPr/>
        </p:nvPicPr>
        <p:blipFill>
          <a:blip r:embed="rId9" cstate="print"/>
          <a:srcRect l="24242" r="12121"/>
          <a:stretch>
            <a:fillRect/>
          </a:stretch>
        </p:blipFill>
        <p:spPr>
          <a:xfrm>
            <a:off x="6084168" y="3645024"/>
            <a:ext cx="2592288" cy="19276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105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КСЮША</dc:creator>
  <cp:lastModifiedBy>КСЮША</cp:lastModifiedBy>
  <cp:revision>19</cp:revision>
  <dcterms:created xsi:type="dcterms:W3CDTF">2023-07-16T15:12:30Z</dcterms:created>
  <dcterms:modified xsi:type="dcterms:W3CDTF">2023-07-28T12:02:07Z</dcterms:modified>
</cp:coreProperties>
</file>