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552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DE9A-ED1F-473A-BD75-EDD7846FDABB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CB0-78BC-4EA9-AFB4-1281E8F03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799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DE9A-ED1F-473A-BD75-EDD7846FDABB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CB0-78BC-4EA9-AFB4-1281E8F03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524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DE9A-ED1F-473A-BD75-EDD7846FDABB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CB0-78BC-4EA9-AFB4-1281E8F03BD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9661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DE9A-ED1F-473A-BD75-EDD7846FDABB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CB0-78BC-4EA9-AFB4-1281E8F03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253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DE9A-ED1F-473A-BD75-EDD7846FDABB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CB0-78BC-4EA9-AFB4-1281E8F03BD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5258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DE9A-ED1F-473A-BD75-EDD7846FDABB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CB0-78BC-4EA9-AFB4-1281E8F03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299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DE9A-ED1F-473A-BD75-EDD7846FDABB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CB0-78BC-4EA9-AFB4-1281E8F03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222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DE9A-ED1F-473A-BD75-EDD7846FDABB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CB0-78BC-4EA9-AFB4-1281E8F03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527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DE9A-ED1F-473A-BD75-EDD7846FDABB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CB0-78BC-4EA9-AFB4-1281E8F03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107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DE9A-ED1F-473A-BD75-EDD7846FDABB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CB0-78BC-4EA9-AFB4-1281E8F03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337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DE9A-ED1F-473A-BD75-EDD7846FDABB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CB0-78BC-4EA9-AFB4-1281E8F03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531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DE9A-ED1F-473A-BD75-EDD7846FDABB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CB0-78BC-4EA9-AFB4-1281E8F03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62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DE9A-ED1F-473A-BD75-EDD7846FDABB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CB0-78BC-4EA9-AFB4-1281E8F03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53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DE9A-ED1F-473A-BD75-EDD7846FDABB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CB0-78BC-4EA9-AFB4-1281E8F03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76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DE9A-ED1F-473A-BD75-EDD7846FDABB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CB0-78BC-4EA9-AFB4-1281E8F03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44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DE9A-ED1F-473A-BD75-EDD7846FDABB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CB0-78BC-4EA9-AFB4-1281E8F03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81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7DE9A-ED1F-473A-BD75-EDD7846FDABB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FEECB0-78BC-4EA9-AFB4-1281E8F03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83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F5B182-35D8-0B5E-33A7-E2CF97040E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ПРОЕКТ </a:t>
            </a:r>
            <a:br>
              <a:rPr lang="ru-RU" dirty="0"/>
            </a:br>
            <a:r>
              <a:rPr lang="ru-RU" dirty="0"/>
              <a:t>«ЗИМУЮЩИЕ ПТИЦЫ»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26870BD-4004-975A-8F6B-30CD1200DF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/>
          <a:lstStyle/>
          <a:p>
            <a:pPr algn="r"/>
            <a:r>
              <a:rPr lang="ru-RU" dirty="0"/>
              <a:t>Руководители: Березовская Т.Ю. </a:t>
            </a:r>
          </a:p>
          <a:p>
            <a:pPr algn="r"/>
            <a:r>
              <a:rPr lang="ru-RU" dirty="0"/>
              <a:t>Норок А.С.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8CF4E5F-990E-F7FB-C873-AD62B219CC25}"/>
              </a:ext>
            </a:extLst>
          </p:cNvPr>
          <p:cNvSpPr txBox="1"/>
          <p:nvPr/>
        </p:nvSpPr>
        <p:spPr>
          <a:xfrm>
            <a:off x="3169764" y="280150"/>
            <a:ext cx="609442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dirty="0"/>
              <a:t>Государственное бюджетное дошкольное образовательное учреждение детский сад №29 Выборгского района СПб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802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64667BF-0407-6DC0-C2BF-9CC9617118FF}"/>
              </a:ext>
            </a:extLst>
          </p:cNvPr>
          <p:cNvSpPr txBox="1"/>
          <p:nvPr/>
        </p:nvSpPr>
        <p:spPr>
          <a:xfrm>
            <a:off x="587829" y="720748"/>
            <a:ext cx="10198359" cy="5724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1600" b="0" i="0" u="sng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проекта: </a:t>
            </a:r>
            <a:r>
              <a:rPr lang="ru-RU" sz="16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краткосрочный</a:t>
            </a:r>
          </a:p>
          <a:p>
            <a:pPr algn="l"/>
            <a:r>
              <a:rPr lang="ru-RU" sz="1600" u="sng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Участники проекта: </a:t>
            </a:r>
            <a:r>
              <a:rPr lang="ru-RU" sz="16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дети, воспитатели, родители</a:t>
            </a:r>
          </a:p>
          <a:p>
            <a:pPr algn="l"/>
            <a:r>
              <a:rPr lang="ru-RU" sz="1600" b="0" i="0" u="sng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Возраст детей: </a:t>
            </a:r>
            <a:r>
              <a:rPr lang="ru-RU" sz="16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6-7 </a:t>
            </a:r>
            <a:r>
              <a:rPr lang="ru-RU" sz="16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лет</a:t>
            </a:r>
            <a:endParaRPr lang="ru-RU" sz="1600" b="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1600" u="sng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проекта:</a:t>
            </a:r>
          </a:p>
          <a:p>
            <a:pPr algn="l"/>
            <a:r>
              <a:rPr lang="ru-RU" sz="16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Воспитание экологической культуры</a:t>
            </a:r>
          </a:p>
          <a:p>
            <a:pPr algn="l"/>
            <a:r>
              <a:rPr lang="ru-RU" sz="1600" b="0" i="0" u="sng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Задачи проекта:</a:t>
            </a:r>
          </a:p>
          <a:p>
            <a:pPr marL="29210" indent="571500" algn="l">
              <a:buFont typeface="Arial" panose="020B0604020202020204" pitchFamily="34" charset="0"/>
              <a:buChar char="•"/>
            </a:pPr>
            <a:r>
              <a:rPr lang="ru-RU" sz="16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Расширить знания детей о роли птиц в природе и жизни человека;</a:t>
            </a:r>
            <a:endParaRPr lang="ru-RU" sz="1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210" indent="571500" algn="l">
              <a:buFont typeface="Arial" panose="020B0604020202020204" pitchFamily="34" charset="0"/>
              <a:buChar char="•"/>
            </a:pPr>
            <a:r>
              <a:rPr lang="ru-RU" sz="16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Продолжать формировать правила поведения в  природе;</a:t>
            </a:r>
            <a:endParaRPr lang="ru-RU" sz="1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4960" indent="-285750" algn="l">
              <a:buFont typeface="Arial" panose="020B0604020202020204" pitchFamily="34" charset="0"/>
              <a:buChar char="•"/>
            </a:pPr>
            <a:r>
              <a:rPr lang="ru-RU" sz="16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Закреплять знания о зимующих птицах;</a:t>
            </a:r>
            <a:endParaRPr lang="ru-RU" sz="1600" b="0" i="0" u="sng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1600" i="1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Коррекционно-образовательные: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Формирование у детей обобщённого  представления о зимующих птицах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аспознавать птиц по издаваемым звукам, по способам передвижения</a:t>
            </a:r>
          </a:p>
          <a:p>
            <a:r>
              <a:rPr lang="ru-RU" sz="1600" i="1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Коррекционно-развивающие:</a:t>
            </a:r>
            <a:endParaRPr lang="ru-RU" sz="16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Формировать у детей навыки культуры слушателя</a:t>
            </a:r>
            <a:endParaRPr lang="ru-RU" sz="1600" dirty="0">
              <a:solidFill>
                <a:srgbClr val="1111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азвивать диалогическую речь, побуждать к участию в беседе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6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оставлять описательный рассказ по картинке</a:t>
            </a:r>
            <a:endParaRPr lang="ru-RU" sz="1600" dirty="0">
              <a:solidFill>
                <a:srgbClr val="1111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1600" i="1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Воспитательные: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Воспитывать у детей желание участвовать в практических делах по оказанию помощи зимующим птицам.</a:t>
            </a:r>
            <a:endParaRPr lang="ru-RU" sz="1600" i="1" dirty="0">
              <a:solidFill>
                <a:srgbClr val="1111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оспитывать бережное отношение к природе, живым существам.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Привлечь родителей к участию в проекте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0" i="0" u="none" strike="noStrike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Воспитывать у детей желание участвовать в практических делах по оказанию помощи зимующим птицам.</a:t>
            </a:r>
            <a:endParaRPr lang="ru-RU" sz="16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sz="1400" b="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797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8D3D714-173F-9310-AC74-DD80C2A9E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74687"/>
            <a:ext cx="10515600" cy="1006475"/>
          </a:xfrm>
        </p:spPr>
        <p:txBody>
          <a:bodyPr>
            <a:normAutofit fontScale="90000"/>
          </a:bodyPr>
          <a:lstStyle/>
          <a:p>
            <a:r>
              <a:rPr lang="ru-RU" dirty="0"/>
              <a:t>Познавательное развитие: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81E4951-5F8D-B029-5363-134FD4EDFE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/>
          </a:p>
          <a:p>
            <a:r>
              <a:rPr lang="ru-RU" sz="11200" dirty="0"/>
              <a:t>Беседа:</a:t>
            </a:r>
          </a:p>
          <a:p>
            <a:r>
              <a:rPr lang="ru-RU" sz="11200" dirty="0"/>
              <a:t>«Почему птиц стало меньше?»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xmlns="" id="{AAC3EBAE-CED0-ACFE-3AB5-DC59BC175E4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45" y="2737245"/>
            <a:ext cx="4294804" cy="3221753"/>
          </a:xfrm>
        </p:spPr>
      </p:pic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83F871F-EBDF-7D62-05BB-C267202D6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92660" y="1686774"/>
            <a:ext cx="4185618" cy="576262"/>
          </a:xfrm>
        </p:spPr>
        <p:txBody>
          <a:bodyPr>
            <a:noAutofit/>
          </a:bodyPr>
          <a:lstStyle/>
          <a:p>
            <a:r>
              <a:rPr lang="ru-RU" sz="3200" dirty="0"/>
              <a:t>«Что можно птицам?»</a:t>
            </a:r>
          </a:p>
        </p:txBody>
      </p:sp>
      <p:pic>
        <p:nvPicPr>
          <p:cNvPr id="34" name="Объект 33">
            <a:extLst>
              <a:ext uri="{FF2B5EF4-FFF2-40B4-BE49-F238E27FC236}">
                <a16:creationId xmlns:a16="http://schemas.microsoft.com/office/drawing/2014/main" xmlns="" id="{5C6C2FA5-854D-9FB1-AC9A-A507D7F8327A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101" y="2737245"/>
            <a:ext cx="4938736" cy="3221753"/>
          </a:xfrm>
        </p:spPr>
      </p:pic>
    </p:spTree>
    <p:extLst>
      <p:ext uri="{BB962C8B-B14F-4D97-AF65-F5344CB8AC3E}">
        <p14:creationId xmlns:p14="http://schemas.microsoft.com/office/powerpoint/2010/main" val="2328978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7C895A-F5F6-20EE-967C-F8573A5A1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37551"/>
            <a:ext cx="3854528" cy="1278466"/>
          </a:xfrm>
        </p:spPr>
        <p:txBody>
          <a:bodyPr>
            <a:normAutofit/>
          </a:bodyPr>
          <a:lstStyle/>
          <a:p>
            <a:r>
              <a:rPr lang="ru-RU" sz="3600" dirty="0"/>
              <a:t>Физическое развитие: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29386FBE-3321-BC0C-52B3-0D279420B1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980" y="457201"/>
            <a:ext cx="4883814" cy="5403850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53F06A6-7551-9EFF-7084-FC0EFDF825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4" y="3276602"/>
            <a:ext cx="3854528" cy="2584449"/>
          </a:xfrm>
        </p:spPr>
        <p:txBody>
          <a:bodyPr>
            <a:normAutofit fontScale="55000" lnSpcReduction="20000"/>
          </a:bodyPr>
          <a:lstStyle/>
          <a:p>
            <a:pPr algn="l" fontAlgn="base"/>
            <a:r>
              <a:rPr lang="ru-RU" sz="3200" b="0" i="1" dirty="0">
                <a:solidFill>
                  <a:srgbClr val="000000"/>
                </a:solidFill>
                <a:effectLst/>
                <a:latin typeface="ff1"/>
              </a:rPr>
              <a:t>Подвижные игры:</a:t>
            </a:r>
          </a:p>
          <a:p>
            <a:pPr algn="l" fontAlgn="base"/>
            <a:r>
              <a:rPr lang="ru-RU" sz="32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ff1"/>
              </a:rPr>
              <a:t>«Совушка»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ff2"/>
              </a:rPr>
              <a:t>, 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ff1"/>
              </a:rPr>
              <a:t>«Птички в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ff1"/>
              </a:rPr>
              <a:t>гнездышках»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ff2"/>
              </a:rPr>
              <a:t>, </a:t>
            </a:r>
            <a:endParaRPr lang="ru-RU" sz="3200" b="0" i="0" dirty="0">
              <a:solidFill>
                <a:srgbClr val="000000"/>
              </a:solidFill>
              <a:effectLst/>
              <a:latin typeface="ff1"/>
            </a:endParaRPr>
          </a:p>
          <a:p>
            <a:pPr algn="l" fontAlgn="base"/>
            <a:r>
              <a:rPr lang="ru-RU" sz="3200" b="0" i="0" dirty="0">
                <a:solidFill>
                  <a:srgbClr val="000000"/>
                </a:solidFill>
                <a:effectLst/>
                <a:latin typeface="ff1"/>
              </a:rPr>
              <a:t>"Воробушки и автомобиль".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endParaRPr lang="ru-RU" sz="3200" b="0" i="0" dirty="0">
              <a:solidFill>
                <a:srgbClr val="000000"/>
              </a:solidFill>
              <a:effectLst/>
              <a:latin typeface="ff1"/>
            </a:endParaRPr>
          </a:p>
          <a:p>
            <a:pPr algn="l" fontAlgn="base"/>
            <a:r>
              <a:rPr lang="ru-RU" sz="3200" b="0" i="1" dirty="0">
                <a:solidFill>
                  <a:srgbClr val="000000"/>
                </a:solidFill>
                <a:effectLst/>
                <a:latin typeface="ff1"/>
              </a:rPr>
              <a:t>Пальчиковая гимнастика: 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ff1"/>
              </a:rPr>
              <a:t>«Дятел»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ff2"/>
              </a:rPr>
              <a:t>, </a:t>
            </a:r>
            <a:endParaRPr lang="ru-RU" sz="3200" b="0" i="0" dirty="0">
              <a:solidFill>
                <a:srgbClr val="000000"/>
              </a:solidFill>
              <a:effectLst/>
              <a:latin typeface="ff1"/>
            </a:endParaRPr>
          </a:p>
          <a:p>
            <a:pPr algn="l" fontAlgn="base"/>
            <a:r>
              <a:rPr lang="ru-RU" sz="3200" b="0" i="0" dirty="0">
                <a:solidFill>
                  <a:srgbClr val="000000"/>
                </a:solidFill>
                <a:effectLst/>
                <a:latin typeface="ff2"/>
              </a:rPr>
              <a:t>«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ff1"/>
              </a:rPr>
              <a:t>Снегири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ff2"/>
              </a:rPr>
              <a:t>», «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ff1"/>
              </a:rPr>
              <a:t>Воробьи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ff2"/>
              </a:rPr>
              <a:t>».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ff5"/>
              </a:rPr>
              <a:t> </a:t>
            </a:r>
            <a:r>
              <a:rPr lang="ru-RU" sz="3200" b="0" i="1" dirty="0">
                <a:solidFill>
                  <a:srgbClr val="000000"/>
                </a:solidFill>
                <a:effectLst/>
                <a:latin typeface="ff1"/>
              </a:rPr>
              <a:t>Физкультминутки</a:t>
            </a:r>
            <a:r>
              <a:rPr lang="ru-RU" sz="3200" b="0" i="1" dirty="0">
                <a:solidFill>
                  <a:srgbClr val="000000"/>
                </a:solidFill>
                <a:effectLst/>
                <a:latin typeface="ff2"/>
              </a:rPr>
              <a:t> </a:t>
            </a:r>
          </a:p>
          <a:p>
            <a:pPr algn="l" fontAlgn="base"/>
            <a:r>
              <a:rPr lang="ru-RU" sz="3200" b="0" i="0" dirty="0">
                <a:solidFill>
                  <a:srgbClr val="000000"/>
                </a:solidFill>
                <a:effectLst/>
                <a:latin typeface="ff1"/>
              </a:rPr>
              <a:t>«Скачет шустрая синица»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ff2"/>
              </a:rPr>
              <a:t>,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ff5"/>
              </a:rPr>
              <a:t> 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ff1"/>
              </a:rPr>
              <a:t>«Вороны»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ff2"/>
              </a:rPr>
              <a:t>.</a:t>
            </a:r>
            <a:endParaRPr lang="ru-RU" sz="3200" b="0" i="0" dirty="0">
              <a:solidFill>
                <a:srgbClr val="000000"/>
              </a:solidFill>
              <a:effectLst/>
              <a:latin typeface="ff1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4292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9BC534-E9DC-6497-8EC0-9792FD74A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Пополнение развивающие среды:</a:t>
            </a:r>
            <a:br>
              <a:rPr lang="ru-RU" dirty="0"/>
            </a:br>
            <a:r>
              <a:rPr lang="ru-RU" dirty="0">
                <a:solidFill>
                  <a:schemeClr val="tx1"/>
                </a:solidFill>
              </a:rPr>
              <a:t>изготовление декоративной кормушки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54EC41B7-DC39-83F1-DB92-ABA9CCD96DF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532817"/>
            <a:ext cx="4183062" cy="3136979"/>
          </a:xfrm>
        </p:spPr>
      </p:pic>
      <p:pic>
        <p:nvPicPr>
          <p:cNvPr id="8" name="Объект 7">
            <a:extLst>
              <a:ext uri="{FF2B5EF4-FFF2-40B4-BE49-F238E27FC236}">
                <a16:creationId xmlns:a16="http://schemas.microsoft.com/office/drawing/2014/main" xmlns="" id="{6F6CEB76-AF9C-F167-F7CD-5AE9B158DD6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2532221"/>
            <a:ext cx="4184650" cy="3138170"/>
          </a:xfrm>
        </p:spPr>
      </p:pic>
    </p:spTree>
    <p:extLst>
      <p:ext uri="{BB962C8B-B14F-4D97-AF65-F5344CB8AC3E}">
        <p14:creationId xmlns:p14="http://schemas.microsoft.com/office/powerpoint/2010/main" val="111876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BD525A-E1C9-78DF-04DB-7817E75F8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Изготовление кормушек.</a:t>
            </a:r>
            <a:br>
              <a:rPr lang="ru-RU" sz="3600" b="1" dirty="0"/>
            </a:br>
            <a:r>
              <a:rPr lang="ru-RU" sz="3600" b="1" i="0" dirty="0">
                <a:solidFill>
                  <a:srgbClr val="333333"/>
                </a:solidFill>
                <a:effectLst/>
              </a:rPr>
              <a:t>Развешивание кормушек на участке и подкормка птиц.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FC52D409-6785-F72A-F1BA-DBF1DAEB65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9002" y="2216872"/>
            <a:ext cx="4209473" cy="315710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893115AA-8EED-ADC1-2BBB-6B454E56BF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763528" y="2216872"/>
            <a:ext cx="4209475" cy="3157106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53121DE-D1E3-ED9B-4C6F-ACFD4FE5C0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556" y="3595256"/>
            <a:ext cx="3678382" cy="275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572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3195C8-5043-E00E-CE1C-73F229C1F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Создание альбома: «Зимующие птицы»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6362FC9-B3D4-683B-40AD-28E11B48B2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765639" y="2063174"/>
            <a:ext cx="4950691" cy="371301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E7DE936-D732-7C7C-D636-0F460CE6B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30382" y="1444337"/>
            <a:ext cx="4045527" cy="303414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954BFC12-CAF4-46A6-9F26-1A8A15E316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150" y="3922278"/>
            <a:ext cx="3713018" cy="278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090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0C3BB0-83F1-FEA8-4EDC-48815DD87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Заключительный этап:  </a:t>
            </a:r>
            <a:r>
              <a:rPr lang="ru-RU" dirty="0">
                <a:solidFill>
                  <a:schemeClr val="tx1"/>
                </a:solidFill>
              </a:rPr>
              <a:t>познавательная беседа для средней группы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E6A2C37A-1169-1B2F-3171-E318D8C119F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855" y="1852678"/>
            <a:ext cx="3500741" cy="4667656"/>
          </a:xfrm>
        </p:spPr>
      </p:pic>
      <p:pic>
        <p:nvPicPr>
          <p:cNvPr id="12" name="Объект 11">
            <a:extLst>
              <a:ext uri="{FF2B5EF4-FFF2-40B4-BE49-F238E27FC236}">
                <a16:creationId xmlns:a16="http://schemas.microsoft.com/office/drawing/2014/main" xmlns="" id="{74674091-6897-8C25-1D35-02AFF6AE568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087" y="1852678"/>
            <a:ext cx="3500742" cy="4667656"/>
          </a:xfrm>
        </p:spPr>
      </p:pic>
    </p:spTree>
    <p:extLst>
      <p:ext uri="{BB962C8B-B14F-4D97-AF65-F5344CB8AC3E}">
        <p14:creationId xmlns:p14="http://schemas.microsoft.com/office/powerpoint/2010/main" val="253106964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</TotalTime>
  <Words>143</Words>
  <Application>Microsoft Office PowerPoint</Application>
  <PresentationFormat>Произвольный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ПРОЕКТ  «ЗИМУЮЩИЕ ПТИЦЫ»</vt:lpstr>
      <vt:lpstr>Презентация PowerPoint</vt:lpstr>
      <vt:lpstr>Познавательное развитие: </vt:lpstr>
      <vt:lpstr>Физическое развитие:</vt:lpstr>
      <vt:lpstr>Пополнение развивающие среды: изготовление декоративной кормушки</vt:lpstr>
      <vt:lpstr>Изготовление кормушек. Развешивание кормушек на участке и подкормка птиц. </vt:lpstr>
      <vt:lpstr>Создание альбома: «Зимующие птицы»</vt:lpstr>
      <vt:lpstr>Заключительный этап:  познавательная беседа для средней группы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«ЗИМУЮЩИЕ ПТИЦЫ»</dc:title>
  <dc:creator>Д С 29</dc:creator>
  <cp:lastModifiedBy>Евросеть</cp:lastModifiedBy>
  <cp:revision>8</cp:revision>
  <dcterms:created xsi:type="dcterms:W3CDTF">2022-12-27T09:53:39Z</dcterms:created>
  <dcterms:modified xsi:type="dcterms:W3CDTF">2022-12-27T12:46:18Z</dcterms:modified>
</cp:coreProperties>
</file>