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8" r:id="rId6"/>
    <p:sldId id="262" r:id="rId7"/>
    <p:sldId id="267" r:id="rId8"/>
    <p:sldId id="261" r:id="rId9"/>
    <p:sldId id="259" r:id="rId10"/>
    <p:sldId id="264" r:id="rId11"/>
    <p:sldId id="260" r:id="rId12"/>
    <p:sldId id="263" r:id="rId13"/>
    <p:sldId id="265" r:id="rId14"/>
    <p:sldId id="266" r:id="rId15"/>
    <p:sldId id="268" r:id="rId16"/>
    <p:sldId id="270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>
        <p:scale>
          <a:sx n="73" d="100"/>
          <a:sy n="73" d="100"/>
        </p:scale>
        <p:origin x="-54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4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91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8192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6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8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7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5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7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7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9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7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5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1A3D-312B-4A32-B690-0AFA60DB699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15FB16-B36D-416E-8444-66249A9A5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C1DFA7-6256-2CAE-1EBA-EA4CBDD40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81384"/>
            <a:ext cx="12191999" cy="164630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«Я люблю эту Землю»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BA3829D-67A5-FBA1-2B09-E49269270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195" y="5320604"/>
            <a:ext cx="7766936" cy="1762138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Руководители:</a:t>
            </a:r>
          </a:p>
          <a:p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Воспитатели: Березовская Т.Ю., Норок А.С</a:t>
            </a:r>
          </a:p>
          <a:p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Учитель-логопед: Солдатова П.А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196389"/>
            <a:ext cx="12191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ГБДОУ №29 Выборгского района СПб</a:t>
            </a:r>
            <a:r>
              <a:rPr lang="ru-RU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ПРОЕКТ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433" y="196389"/>
            <a:ext cx="2857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5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AD10AC-3ADC-0F8A-1602-E12E9B91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79" y="152372"/>
            <a:ext cx="8596668" cy="968608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Рефлексия: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823" y="1107253"/>
            <a:ext cx="8596668" cy="8604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Кластер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87EB5E0-B2C0-4266-0B56-B6881244D0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12" y="1828012"/>
            <a:ext cx="6319838" cy="473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эко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595391" cy="3212976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9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9392" y="243180"/>
            <a:ext cx="9393382" cy="69497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Реализация проекта: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392" y="1058326"/>
            <a:ext cx="8418262" cy="113860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Вопрос от воспитателей «Как мы можем помочь бездомным животным?», подтолкнул детей на идею организации акции «Помоги животным приюта».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03B3806-0BA8-64CF-DA79-2D48BD94C21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192" y="2823960"/>
            <a:ext cx="4402857" cy="330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46E48F-E188-3228-1835-AF6CA7A68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59" y="2317109"/>
            <a:ext cx="5753389" cy="431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эко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96812"/>
            <a:ext cx="3201731" cy="2861187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1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667" y="320433"/>
            <a:ext cx="6512591" cy="6778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Реализация проекта: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1287" y="998317"/>
            <a:ext cx="8596668" cy="8604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Акция «Помоги животным приюта»</a:t>
            </a:r>
          </a:p>
          <a:p>
            <a:r>
              <a:rPr lang="ru-RU" sz="1800" i="1" dirty="0"/>
              <a:t>Участники: дети, родители и воспитатели.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981FA36-A199-1523-113A-F47D4877EAF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63" y="2686857"/>
            <a:ext cx="5132388" cy="384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ECEF3F-B8A2-3915-30CE-03B11530B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7" y="2263762"/>
            <a:ext cx="3204588" cy="427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F35D36-F82F-D562-6BDE-4BB31D497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55" y="1173874"/>
            <a:ext cx="2873266" cy="510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Рамка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507" y="133276"/>
            <a:ext cx="7481454" cy="956771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Реализация проекта: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1001" y="1028878"/>
            <a:ext cx="11409998" cy="8604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Учитель-логопед подробно раскрыла ответ на вопрос </a:t>
            </a:r>
            <a:r>
              <a:rPr lang="ru-RU" i="1" dirty="0">
                <a:solidFill>
                  <a:schemeClr val="tx1"/>
                </a:solidFill>
              </a:rPr>
              <a:t>«Зачем животных сажают в клетку в зоопарке?»</a:t>
            </a:r>
            <a:r>
              <a:rPr lang="ru-RU" dirty="0">
                <a:solidFill>
                  <a:schemeClr val="tx1"/>
                </a:solidFill>
              </a:rPr>
              <a:t>, проведя познавательно-речевое занятие «Зоопарк».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CEC17E9-A235-5B88-A049-B57AA7BC52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48" y="2274322"/>
            <a:ext cx="5010946" cy="375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5C74D9-30C0-4C68-84B1-70A5AC366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" y="1915859"/>
            <a:ext cx="3361038" cy="448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23E7D44-2878-1355-83F7-2823B6887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28" y="1915859"/>
            <a:ext cx="3287327" cy="438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Рамка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2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076CE-FE8E-6657-9B7C-522E057F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26" y="149280"/>
            <a:ext cx="8596668" cy="721554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Реализация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826" y="912887"/>
            <a:ext cx="8596668" cy="8604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Создание Красной книги </a:t>
            </a:r>
          </a:p>
          <a:p>
            <a:r>
              <a:rPr lang="ru-RU" sz="1800" i="1" dirty="0"/>
              <a:t>Участники: дети, родители, воспитатели.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29CEBF2-8C52-FD77-D537-00F47A9FE50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94" y="3054638"/>
            <a:ext cx="2750336" cy="366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67E96B8-673D-F346-BAE6-99415C3CD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84" y="1997027"/>
            <a:ext cx="6297951" cy="472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эко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2520" y="-157317"/>
            <a:ext cx="3595391" cy="3212976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19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4A94BA-B27F-FEF8-BCA9-50B9EEBC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02" y="205572"/>
            <a:ext cx="7469138" cy="956733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Реализация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202" y="1162305"/>
            <a:ext cx="8596668" cy="8604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Большинство ответов на вопросы дети узнали из познавательного занятия, которое для них провели воспитатели.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B4C66B8-0262-C59D-32AC-5683621A5F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9" y="2022705"/>
            <a:ext cx="6250328" cy="467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эко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595391" cy="3212976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1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664C7E-D918-ED69-4113-F4DFB4F0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03" y="130630"/>
            <a:ext cx="11508100" cy="11002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Итоговое мероприятие ко дню Земли для детей старшей группы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503" y="1155421"/>
            <a:ext cx="8596668" cy="685254"/>
          </a:xfrm>
        </p:spPr>
        <p:txBody>
          <a:bodyPr>
            <a:normAutofit/>
          </a:bodyPr>
          <a:lstStyle/>
          <a:p>
            <a:r>
              <a:rPr lang="ru-RU" sz="1800" i="1" dirty="0"/>
              <a:t>Участники: дети  подготовительной группы «Непоседы», дети старшей группы «</a:t>
            </a:r>
            <a:r>
              <a:rPr lang="ru-RU" sz="1800" i="1" dirty="0" err="1"/>
              <a:t>Смешарики</a:t>
            </a:r>
            <a:r>
              <a:rPr lang="ru-RU" sz="1800" i="1" dirty="0"/>
              <a:t>», воспитатели, учитель-логопед.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BBF4585-4CAA-CFC2-FB64-2CA00D4DB2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93" y="2332530"/>
            <a:ext cx="4662010" cy="349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A511A7-999B-D502-CA0C-95B554572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3" y="2024161"/>
            <a:ext cx="3121573" cy="416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B9D61B-FA96-9922-ED2B-27D751918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23" y="2024161"/>
            <a:ext cx="3121573" cy="416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Рамка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2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0ED5E0-BDE0-7081-05F0-8E64B334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84" y="872570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Рефлексия: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2E8CE84-4CB6-242B-1B0B-CDF01E35C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17" y="872570"/>
            <a:ext cx="6637086" cy="554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эко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595391" cy="3212976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9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477" y="0"/>
            <a:ext cx="11842955" cy="6858000"/>
          </a:xfrm>
        </p:spPr>
        <p:txBody>
          <a:bodyPr>
            <a:normAutofit/>
          </a:bodyPr>
          <a:lstStyle/>
          <a:p>
            <a:pPr algn="just"/>
            <a:endParaRPr lang="ru-RU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</a:p>
          <a:p>
            <a:pPr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группы «Непоседы», воспитатели группы «Непоседы», учитель-логопед, инструктор по физической культуре, педагоги доп. услуг (ИЗО, лепка), родители</a:t>
            </a:r>
          </a:p>
          <a:p>
            <a:pPr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экологический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лет</a:t>
            </a:r>
          </a:p>
          <a:p>
            <a:pPr lvl="7"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общая педагогическая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грамотности детей, бережного отношения к природе и окружающему миру.</a:t>
            </a:r>
            <a:endParaRPr lang="ru-RU" sz="2400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от воспитателей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экологические знания детей, воспитывать чувство ответственности за все живое на Земле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от логопеда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связной монологической и диалогической речи у дошкольников в ходе освоения темы «Я люблю эту Землю».</a:t>
            </a:r>
          </a:p>
          <a:p>
            <a:pPr algn="just"/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595391" cy="3212976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7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728" y="87036"/>
            <a:ext cx="11842955" cy="64008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1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spcBef>
                <a:spcPts val="600"/>
              </a:spcBef>
            </a:pPr>
            <a:r>
              <a:rPr lang="ru-RU" sz="1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Коррекционно-образовательные: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формирование кругозора детей, навыки продуктивной деятельности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знание детей о природных ресурсах нашей планеты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понятие «Красная книга», познакомить с животными </a:t>
            </a:r>
          </a:p>
          <a:p>
            <a:pPr algn="just">
              <a:spcBef>
                <a:spcPts val="600"/>
              </a:spcBef>
            </a:pPr>
            <a:r>
              <a:rPr lang="ru-RU" sz="1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составлять рассказ на основе собственного опыта по теме «Я люблю свою Землю, родные края»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и обогатить пассивный и активный словарь по теме «Зоопарк»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координацию речи с движением, навык слогового анализа, слуховое внимание.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ru-RU" sz="1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экологическое мышление, способность осознавать последствия своих действий по отношению к окружающей среде; эстетических чувств, умение видеть красоту природы, восхищаться ею.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знания норм поведения в природном окружении и желание соблюдать их в практической деятельности и в быту.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детей к посильному участию по охране и защите природы.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миру природы.</a:t>
            </a:r>
          </a:p>
          <a:p>
            <a:pPr algn="just">
              <a:spcBef>
                <a:spcPts val="600"/>
              </a:spcBef>
            </a:pPr>
            <a:r>
              <a:rPr lang="ru-RU" sz="1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5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Природа является источником первых конкретных знаний и радостных переживаний, часто запоминающихся на всю жизнь. Детская душа раскрывается в общении с природой, пробуждается интерес к окружающему миру, формируется умение делать открытия и удивляться им. Особое значение для развития личности дошкольника имеет усвоение им представлений о взаимосвязи природы и человека. В дошкольном возрасте закладываются основы личности, в том числе отношение к природе, окружающему миру. Детский сад является первым звеном системы непрерывного экологического образования и воспитания. Экологическое воспитание дошкольников наравне с нравственным воспитанием, т. к. в основе отношения человека к окружающему его миру природы должны являться основополагающие гуманные чувства, т. е. осознание ценности любого проявления жизни, стремление защитить и сберечь природу.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1201" y="0"/>
            <a:ext cx="2590799" cy="23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1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276E3-3E2A-308C-29B7-C4278346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40" y="403453"/>
            <a:ext cx="10943689" cy="13540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Мотивация от педагога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3CE017-A2FF-58CF-50AF-27FA5E490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140" y="1327349"/>
            <a:ext cx="8596668" cy="860400"/>
          </a:xfrm>
        </p:spPr>
        <p:txBody>
          <a:bodyPr/>
          <a:lstStyle/>
          <a:p>
            <a:r>
              <a:rPr lang="ru-RU" dirty="0"/>
              <a:t>Проблемная ситуация: «Морская корова? Почему вымирают животные?»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15" y="2187749"/>
            <a:ext cx="6242304" cy="416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эко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595391" cy="3212976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9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4B240-A89A-5EE4-904C-E7D897B3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3263"/>
            <a:ext cx="8596668" cy="6961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Планирование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769420"/>
            <a:ext cx="8596668" cy="860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Дети полностью планируют, педагоги ведут запись и задают уточняющие вопросы по проекту. Например, как они планируют реализовать этот раздел и с кем (родители, воспитатели, логопед и др.)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AE48B6D-3ED9-0AEC-7622-571F10AD91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86" y="1629820"/>
            <a:ext cx="7146925" cy="505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эко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595391" cy="3212976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0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7CF43-7862-2801-64B0-890CE5BC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55" y="152140"/>
            <a:ext cx="8596668" cy="790478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Реализация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4232" y="378898"/>
            <a:ext cx="5704754" cy="158173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Изготовление печения из слоенного теста, в форме Земли</a:t>
            </a:r>
          </a:p>
          <a:p>
            <a:pPr algn="just"/>
            <a:r>
              <a:rPr lang="ru-RU" sz="1800" i="1" dirty="0"/>
              <a:t>Участники: дети, воспитатели, родители, </a:t>
            </a:r>
            <a:r>
              <a:rPr lang="ru-RU" sz="1800" i="1" dirty="0" smtClean="0"/>
              <a:t>повара </a:t>
            </a:r>
            <a:r>
              <a:rPr lang="ru-RU" sz="1800" i="1" dirty="0"/>
              <a:t>детского сада.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B33A73F-4D03-0E89-2B21-C24705EA42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6886" y="1821435"/>
            <a:ext cx="5184775" cy="388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6B6F92-32F5-0C56-F153-718EA62A3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402" y="2682982"/>
            <a:ext cx="4196069" cy="314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эко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6609" y="3645024"/>
            <a:ext cx="3595391" cy="3212976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7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05" y="201881"/>
            <a:ext cx="7587891" cy="926275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Реализация проекта: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99205" y="1128156"/>
            <a:ext cx="8596668" cy="8604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Рассказы детей: «Я люблю свою Землю, родные края»</a:t>
            </a:r>
          </a:p>
          <a:p>
            <a:r>
              <a:rPr lang="ru-RU" sz="1800" i="1" dirty="0"/>
              <a:t>Участники: дети, родители, учитель-логопед.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C1E3329-587F-386D-52CA-086CDB419B2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81" y="1988556"/>
            <a:ext cx="6329549" cy="474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эко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595391" cy="3212976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9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85E8F-EBC9-2C04-1CE3-F9BD194A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22" y="241970"/>
            <a:ext cx="6804120" cy="952975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Реализация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322" y="1436914"/>
            <a:ext cx="5307227" cy="1318161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Выставка в группе «Я люблю эту Землю»</a:t>
            </a:r>
          </a:p>
          <a:p>
            <a:pPr algn="just"/>
            <a:r>
              <a:rPr lang="ru-RU" sz="1800" i="1" dirty="0"/>
              <a:t>Участники: дети, родители, воспитатели, педагоги доп. услуг.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8AAEC6D-8F32-9503-CE59-4FF92B6570A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2" y="2976013"/>
            <a:ext cx="4900302" cy="3674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9A0C1F2-4571-5A42-E8B2-52B817C1F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5402" y="2214238"/>
            <a:ext cx="5070382" cy="380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эко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1987" y="4239630"/>
            <a:ext cx="2930013" cy="2618369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1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A38EC-9071-957D-1312-CAF7B087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62" y="266427"/>
            <a:ext cx="7718520" cy="10754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Планирование проекта</a:t>
            </a:r>
            <a:r>
              <a:rPr lang="ru-RU" dirty="0">
                <a:solidFill>
                  <a:schemeClr val="accent5"/>
                </a:solidFill>
              </a:rPr>
              <a:t/>
            </a:r>
            <a:br>
              <a:rPr lang="ru-RU" dirty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0462" y="911713"/>
            <a:ext cx="8596668" cy="8604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Модель пяти вопросов</a:t>
            </a:r>
          </a:p>
          <a:p>
            <a:r>
              <a:rPr lang="ru-RU" sz="1800" i="1" dirty="0"/>
              <a:t>Участники: дети, родители, воспитатели.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7C24C29-B0BC-1A6A-4D4E-E9CA52D540A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91" y="1772113"/>
            <a:ext cx="6592309" cy="494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эко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595391" cy="3212976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645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536</Words>
  <Application>Microsoft Office PowerPoint</Application>
  <PresentationFormat>Произвольный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«Я люблю эту Землю»</vt:lpstr>
      <vt:lpstr>Презентация PowerPoint</vt:lpstr>
      <vt:lpstr>Презентация PowerPoint</vt:lpstr>
      <vt:lpstr>Мотивация от педагога </vt:lpstr>
      <vt:lpstr>Планирование проекта:</vt:lpstr>
      <vt:lpstr>Реализация проекта:</vt:lpstr>
      <vt:lpstr>Реализация проекта:</vt:lpstr>
      <vt:lpstr>Реализация проекта:</vt:lpstr>
      <vt:lpstr>Планирование проекта </vt:lpstr>
      <vt:lpstr>Рефлексия:</vt:lpstr>
      <vt:lpstr>Реализация проекта:</vt:lpstr>
      <vt:lpstr>Реализация проекта:</vt:lpstr>
      <vt:lpstr>Реализация проекта:</vt:lpstr>
      <vt:lpstr>Реализация проекта:</vt:lpstr>
      <vt:lpstr>Реализация проекта:</vt:lpstr>
      <vt:lpstr>Итоговое мероприятие ко дню Земли для детей старшей группы</vt:lpstr>
      <vt:lpstr>Рефлексия: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 С 29</dc:creator>
  <cp:lastModifiedBy>Евросеть</cp:lastModifiedBy>
  <cp:revision>29</cp:revision>
  <dcterms:created xsi:type="dcterms:W3CDTF">2023-04-14T10:22:04Z</dcterms:created>
  <dcterms:modified xsi:type="dcterms:W3CDTF">2023-04-26T18:06:56Z</dcterms:modified>
</cp:coreProperties>
</file>