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Д" initials="Д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77" d="100"/>
          <a:sy n="77" d="100"/>
        </p:scale>
        <p:origin x="-336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commentAuthors" Target="commentAuthor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2-07-12T15:05:28.539" idx="1">
    <p:pos x="5496" y="3134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51325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0071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57777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3807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7721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6517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6937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667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778804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563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63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052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733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847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327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3380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13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B074D1B-41C4-44AC-A0E8-C8BF13D5073A}" type="datetimeFigureOut">
              <a:rPr lang="ru-RU" smtClean="0"/>
              <a:t>17.07.2022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9AB4FE6-2042-4B7E-8116-0CA1CB4332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9586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comments" Target="../comments/comment1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3EFC4B8-9F49-4CAB-BE22-F61FE4080DA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Краткосрочный проект </a:t>
            </a:r>
            <a:r>
              <a:rPr lang="ru-RU" dirty="0">
                <a:solidFill>
                  <a:schemeClr val="accent5"/>
                </a:solidFill>
              </a:rPr>
              <a:t>«В гостях у  Ёжика»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AF5A4C07-E133-490C-8E53-389E12FD66A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pPr algn="l"/>
            <a:endParaRPr lang="ru-RU" sz="1600" dirty="0"/>
          </a:p>
          <a:p>
            <a:pPr algn="l"/>
            <a:endParaRPr lang="ru-RU" sz="1600" dirty="0"/>
          </a:p>
          <a:p>
            <a:pPr algn="l"/>
            <a:r>
              <a:rPr lang="ru-RU" sz="1600" dirty="0"/>
              <a:t>Автор проекта:</a:t>
            </a:r>
          </a:p>
          <a:p>
            <a:pPr algn="l"/>
            <a:r>
              <a:rPr lang="ru-RU" sz="1600" dirty="0"/>
              <a:t>Юргенсон Татьяна Александровна - воспитатель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CF718B97-1B60-4D14-ADCE-6E1CD65B2D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16" y="3539055"/>
            <a:ext cx="4236566" cy="279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96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CFC41307-D3C6-4FBB-B3DE-271ABAA62A2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1977" y="3048000"/>
            <a:ext cx="1677231" cy="234629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1EEA6CC-EF6C-4B32-8A72-5F10E5373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9878734" cy="746000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Обогащение представлений детей о жизни животных (ежах) через игровую, продуктивную и другую деятельность.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2494A5A-B261-446C-B5A1-1F510B0C1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6127" y="2447875"/>
            <a:ext cx="8321880" cy="3709644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интереса к миру животных</a:t>
            </a:r>
          </a:p>
          <a:p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мышления, памяти, мышления, мелкой моторики, двигательных качеств</a:t>
            </a:r>
          </a:p>
          <a:p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коммуникативных 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качеств, умения вместе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дружно играть</a:t>
            </a:r>
            <a:endParaRPr lang="ru-RU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4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  <a:p>
            <a:pPr marL="0" indent="0">
              <a:buNone/>
            </a:pP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Ёжик – это один из любимых животных у детей. Он часто встречается в сказках, </a:t>
            </a:r>
            <a:r>
              <a:rPr lang="ru-RU" sz="3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рассказах, стихах</a:t>
            </a:r>
            <a:r>
              <a:rPr lang="ru-RU" sz="3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А летом многие дети видят ежика на даче или в лесу. Рассказы детей об этих встречах послужили толчком для краткосрочного проекта, в котором тема Ёжика объединила игры и продуктивную деятельность</a:t>
            </a: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03138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099C81C-6037-4F60-BA8B-3C2A8B816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3"/>
            <a:ext cx="7169090" cy="527886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Познавательное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речевое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A134267-A622-44F8-A699-6BD5BB677E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3782" y="1668829"/>
            <a:ext cx="10067636" cy="2293572"/>
          </a:xfrm>
        </p:spPr>
        <p:txBody>
          <a:bodyPr>
            <a:normAutofit fontScale="92500" lnSpcReduction="10000"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обучающих видео для детей о жизни ежей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«Цветная семейка» (сенсорика)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 «Норка для Ёжика»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рассматривание иллюстраций «Что ты знаешь о жизни ежей?»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Речевое упражнение «Придумай историю про Ёжика»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Сказка с прищепками «Как Ёжик искал иголки»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FBBF59-4455-4CB3-B055-084FAB8FC7A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073" y="4055754"/>
            <a:ext cx="2644836" cy="198528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2895710-ED74-46A4-BEA4-A864DDBEB88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128" y="4099485"/>
            <a:ext cx="2644836" cy="1985280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1A6DEA2B-2FF2-4B74-BCE0-17126B5480E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8983" y="932865"/>
            <a:ext cx="2752436" cy="2504717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xmlns="" id="{7BDDE793-D16D-4773-AE24-BD6D6C2700E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951" y="4381040"/>
            <a:ext cx="2075243" cy="1470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368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3E784C0-7DA8-4DBB-9282-6E93324A73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9684" y="704675"/>
            <a:ext cx="8196044" cy="587230"/>
          </a:xfrm>
        </p:spPr>
        <p:txBody>
          <a:bodyPr>
            <a:normAutofit/>
          </a:bodyPr>
          <a:lstStyle/>
          <a:p>
            <a:pPr algn="l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Физическое развитие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4761E1-495D-4C50-BA0C-C0F2A81DE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005" y="1427482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игры: «Бегаем как ёжики», «Кто быстрее?»</a:t>
            </a:r>
          </a:p>
          <a:p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мелкой моторики: игра с прищепками «Иголки у Ёжика»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Самомассаж мячиками (ёжиками) </a:t>
            </a:r>
          </a:p>
          <a:p>
            <a:pPr marL="0" indent="0">
              <a:buNone/>
            </a:pPr>
            <a:r>
              <a:rPr lang="ru-RU" sz="4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Бегал Ёжик по дорожке, у него устали ножки.</a:t>
            </a:r>
          </a:p>
          <a:p>
            <a:pPr marL="0" indent="0">
              <a:buNone/>
            </a:pP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бежал, бежал, бежал,</a:t>
            </a:r>
          </a:p>
          <a:p>
            <a:pPr marL="0" indent="0">
              <a:buNone/>
            </a:pP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головку прибежал (на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голенку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 плечо и т.п.)»</a:t>
            </a:r>
          </a:p>
          <a:p>
            <a:r>
              <a:rPr lang="ru-RU" sz="7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Физ. Минутка </a:t>
            </a:r>
          </a:p>
          <a:p>
            <a:pPr marL="0" indent="0">
              <a:buNone/>
            </a:pP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«Ёжик шёл, шёл, шёл и грибок нашёл. </a:t>
            </a:r>
          </a:p>
          <a:p>
            <a:pPr marL="0" indent="0">
              <a:buNone/>
            </a:pP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 грибочек, два грибочек </a:t>
            </a:r>
          </a:p>
          <a:p>
            <a:pPr marL="0" indent="0">
              <a:buNone/>
            </a:pP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вот и целый </a:t>
            </a:r>
            <a:r>
              <a:rPr lang="ru-RU" sz="7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кузовочек</a:t>
            </a:r>
            <a:r>
              <a:rPr lang="ru-RU" sz="7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!»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6E507CE-F4DE-4C3B-8154-E6F6C73A44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0931" y="982133"/>
            <a:ext cx="1566773" cy="2104817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0F97C2FD-F153-40C1-8D0E-9274C745912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8441" y="982133"/>
            <a:ext cx="1566773" cy="210658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E45CF716-0D66-4E0B-986B-EF6FBF2DE42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0" r="13904"/>
          <a:stretch/>
        </p:blipFill>
        <p:spPr>
          <a:xfrm>
            <a:off x="7527583" y="3769281"/>
            <a:ext cx="1873571" cy="210658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B5A322A7-6694-434E-98A9-521956D3019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481" y="3769281"/>
            <a:ext cx="1520692" cy="2106586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A9793333-BA07-4BDA-8651-A970D2FFEE0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7384" y="3769281"/>
            <a:ext cx="2806443" cy="210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6406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D5D154-5A90-413D-8ED2-4C11E778FE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2493" y="477213"/>
            <a:ext cx="9601196" cy="130386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Художественно-эстетическое развитие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334EB3B7-5B15-41AC-BEF2-D1261ABEC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466" y="1333850"/>
            <a:ext cx="3545833" cy="4015546"/>
          </a:xfrm>
        </p:spPr>
        <p:txBody>
          <a:bodyPr>
            <a:normAutofit/>
          </a:bodyPr>
          <a:lstStyle/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Рисование «Нарисуй своего ёжика»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Лепка – коллективная работа «Ёжики на поляне»</a:t>
            </a:r>
          </a:p>
          <a:p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Просмотр песни – мультика «По лесу Ёжик шёл…»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389F05CF-E3EC-4256-B6FA-716570360E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438" y="2640681"/>
            <a:ext cx="2026182" cy="2699327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25A0D7A-5D80-414C-809D-109FC30162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0037" y="2650069"/>
            <a:ext cx="2026182" cy="269932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29176D1-F23D-4223-9905-DE3D30FADB8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466" y="4008430"/>
            <a:ext cx="2427404" cy="1720423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AE0E7DAC-CB66-4A40-84A9-7D55A81BF5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07" y="4008430"/>
            <a:ext cx="2288711" cy="1717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680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81357A3-E1F7-49C8-AE72-56CE7247CFA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6553" y="956142"/>
            <a:ext cx="1289558" cy="132985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4569180-9210-4215-9F01-C8B8DEDE06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1905" y="679508"/>
            <a:ext cx="9604693" cy="1606491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Социально-коммуникативное развитие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родителями.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05E1A72-F2DB-43FE-B99D-E339E16C1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21332" y="2769369"/>
            <a:ext cx="6056744" cy="331893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Домашнее задание для родителей. Найти в интернете, книгах фотографии, иллюстрирующие жизнь ежей, показать детям, побеседовать на эту тему.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Беседа «Как вести себя, если увидишь ёжа или других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жиких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животных в лесу, на даче»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Игра «Найди грибы для Ёжика»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CB6500-B10E-4700-915A-0901D17A52D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641" y="1781846"/>
            <a:ext cx="2934088" cy="3667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720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45C1343-3B39-4BBD-9DBB-83E646EDB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7764" y="691826"/>
            <a:ext cx="7820889" cy="800999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Итоги проекта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9A1FE53-150A-4EF7-8230-D342710BC3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866" y="1492825"/>
            <a:ext cx="9601196" cy="3318936"/>
          </a:xfrm>
        </p:spPr>
        <p:txBody>
          <a:bodyPr/>
          <a:lstStyle/>
          <a:p>
            <a:pPr marL="0" indent="0">
              <a:buNone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Дети с удовольствием погрузились в тему проекта. У них пополнились знания о жизни ежей. Полученные знания они отражали в игровой, продуктивной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деятельности. Дети оформили коллективную работу «ЁЖИКИ НА ПОЛЯНКЕ» и презентовали её для детей младшей группы.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i="1" dirty="0"/>
          </a:p>
          <a:p>
            <a:pPr marL="0" indent="0" algn="ctr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8772AA1A-AFCB-422F-AC5E-91C1F7A313C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2145" y="3123946"/>
            <a:ext cx="3694546" cy="277321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4CF049F2-E1B5-408E-8339-696B1A15B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942" y="3240537"/>
            <a:ext cx="3383893" cy="2540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707293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144</TotalTime>
  <Words>383</Words>
  <Application>Microsoft Office PowerPoint</Application>
  <PresentationFormat>Произвольный</PresentationFormat>
  <Paragraphs>42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Натуральные материалы</vt:lpstr>
      <vt:lpstr>Краткосрочный проект «В гостях у  Ёжика»</vt:lpstr>
      <vt:lpstr>Цель: Обогащение представлений детей о жизни животных (ежах) через игровую, продуктивную и другую деятельность.</vt:lpstr>
      <vt:lpstr>Познавательное и речевое развитие</vt:lpstr>
      <vt:lpstr>               Физическое развитие</vt:lpstr>
      <vt:lpstr>Художественно-эстетическое развитие</vt:lpstr>
      <vt:lpstr>Социально-коммуникативное развитие Работа с родителями.</vt:lpstr>
      <vt:lpstr>Итоги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«В гостях у  Ёжика»</dc:title>
  <dc:creator>Д</dc:creator>
  <cp:lastModifiedBy>Евросеть</cp:lastModifiedBy>
  <cp:revision>14</cp:revision>
  <dcterms:created xsi:type="dcterms:W3CDTF">2022-07-12T10:57:31Z</dcterms:created>
  <dcterms:modified xsi:type="dcterms:W3CDTF">2022-07-17T08:38:17Z</dcterms:modified>
</cp:coreProperties>
</file>