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1477E-3EAA-C4DF-AD19-842D7D1B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EFD4DE-D7BD-0451-0C08-39FE31925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CF5ABC-D193-DC00-271F-FEC5BC5E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E9A86E-619D-84B9-03E4-B55AB4E2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3738AE-6B46-4A2E-D59F-A06B48F7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3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253889-3FEC-5E52-28D8-39A9A158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D1E675-CADF-0396-5CFB-1596AB0ED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61046D-F46B-08AE-4032-17DD9031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2E2BD-4393-C7DE-31DD-280D338C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298D5E-84EA-C948-D87A-DEA1CC90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AB35AC-DDFF-3111-8694-B0CA22C98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A8FEB7-91FB-2EFF-8730-3EB88AD86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485352-E80E-E202-C940-68E7B660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2F3EFD-C490-D21B-CF55-3855072F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63407E-D5C3-346B-DA15-A5661556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9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78EE48-EB74-E392-C913-C93BCF53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CEE15A-8500-A7A7-100B-121C53D4C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64283E-6E5B-E146-A16F-69B4AFD6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9C97DC-C6D9-9B17-E44C-9CE6D5E6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09C8EE-29EE-2C29-30E3-62D89994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7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E493EB-E475-805E-1FF5-1E806052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AF925E-4B6C-B90F-F26E-5FA1987BC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9A4EEE-3269-D9F1-C4B2-E09250A8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F3D3AB-5178-49C5-AF1F-750F8CC2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433361-6E99-604E-75D9-59DB7568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F2C9CE-EFC6-B110-486E-708CD166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9F0ECC-0190-448A-13CF-608CB875E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925BAE-0348-110D-408D-8D59981F5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F1AB33-9E3F-A05F-6E93-7E996EFE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BF6E2D-DB2A-02A6-722F-E374419C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262FA8-0BEE-BE3F-DEA5-4DE2347D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3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561812-0BE2-C48A-8926-7751F3E5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EF012-2073-3E39-DBCB-4A7697E9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F894CB-4E1E-2FDD-5EAA-6CD12BC41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4BEF31-2DEE-6ACB-9C3F-DF464A64F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4C69BA5-9A91-EA5D-5C8A-F3543EF0E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03350D-BC99-C472-2E24-588AB5A8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8561A5-9F67-2B2A-2EF2-45CF283E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832FA6-81C5-4ED9-8B87-3777A99C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3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DAE182-DA1E-5CF8-B671-8076C53F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CB9DF1-4B44-B031-0A46-7AF25FE6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959EB39-609A-A28F-C1F2-EA590836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774DB8-A4DA-6D75-D704-419F820A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5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211D887-5784-AE17-1F9A-72CE274A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392A2C5-BF9E-3D29-DEB8-53388A0B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753BCA-4F3E-34B7-5C9B-3D5D6B9D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2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0551EB-71C1-C24A-C315-50309BFB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523734-3D58-2AE5-D404-2D02ABA07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DC4738-9595-8015-5186-FCFC96CBF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8C7203-CF9A-8009-5EB3-AFB2CD46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542D0A-9CCE-4775-53C0-C55BEA87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6E03DD-14C0-49F0-95A2-171B130B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2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9310CB-49BC-34A3-F67E-C9B4B293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B7762B-043E-CDB3-CB0F-2E4CC9544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3BDFD4-08B3-1D7C-6DAB-A855E226A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50CEF3-4AB6-09B6-5626-D27A48B2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A4BF98-3146-5991-8CD3-CD25F6EF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25D408-3FE1-9FC7-D719-5D450EC4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9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775E28-9C90-1894-0B95-F5D084A5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9A7037-B84F-4310-E545-A1C37423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ECF22B-33D9-12B7-CD12-AD7388A57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08B6-AF64-496A-A650-7A7BDD45A8C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7CBA44-6EE2-4C2D-AF49-3625812BC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1148F3-D61B-4930-3629-3BD55ADBA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17FB-1CDC-464F-839B-8330BA468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6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086804E-C331-8103-4CF2-9461196F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1D32B7-0A0D-8A29-0E44-B264133FD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2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n>
                  <a:noFill/>
                </a:ln>
                <a:solidFill>
                  <a:srgbClr val="D60093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«Чтобы быть здоровым, сильным, мой лицо и руки с мылом!»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714ACC-34B1-B8CA-FA49-DB22BD82E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9413" y="2054562"/>
            <a:ext cx="4410269" cy="1655762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Подготовили воспитатели </a:t>
            </a:r>
          </a:p>
          <a:p>
            <a:r>
              <a:rPr lang="ru-RU" i="1" dirty="0">
                <a:solidFill>
                  <a:srgbClr val="0070C0"/>
                </a:solidFill>
              </a:rPr>
              <a:t>группы №2 «Звёздочки»</a:t>
            </a:r>
          </a:p>
          <a:p>
            <a:r>
              <a:rPr lang="ru-RU" i="1" dirty="0">
                <a:solidFill>
                  <a:srgbClr val="0070C0"/>
                </a:solidFill>
              </a:rPr>
              <a:t>Богданова Г.Ф. </a:t>
            </a:r>
          </a:p>
          <a:p>
            <a:r>
              <a:rPr lang="ru-RU" i="1" dirty="0">
                <a:solidFill>
                  <a:srgbClr val="0070C0"/>
                </a:solidFill>
              </a:rPr>
              <a:t>Ульянова О.В.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935626-A9B0-E2F7-D7C7-62480FE6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34" y="3595982"/>
            <a:ext cx="6151206" cy="32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0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46049A64-BE43-7C70-CBBE-DF8AFEC8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2604F1-44B8-1684-A100-2D6381A2BA49}"/>
              </a:ext>
            </a:extLst>
          </p:cNvPr>
          <p:cNvSpPr txBox="1"/>
          <p:nvPr/>
        </p:nvSpPr>
        <p:spPr>
          <a:xfrm>
            <a:off x="1716831" y="177282"/>
            <a:ext cx="9246637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1800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групповой, информационно-практико-ориентированный,    краткосрочный</a:t>
            </a:r>
            <a:endParaRPr lang="ru-RU" sz="1800" i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6BDAAC-309A-02A9-F070-B9F367CDF4B3}"/>
              </a:ext>
            </a:extLst>
          </p:cNvPr>
          <p:cNvSpPr txBox="1"/>
          <p:nvPr/>
        </p:nvSpPr>
        <p:spPr>
          <a:xfrm>
            <a:off x="289250" y="671804"/>
            <a:ext cx="11075436" cy="523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b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Сегодня,  как и раньше, лозунги «Мойте руки перед едой!» и «Чистота рук – залог здоровья!»  как никогда актуальны.</a:t>
            </a:r>
            <a:endParaRPr lang="ru-RU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Кажется, что посвящать целый проект  мытью рук ни к чему — ведь мы с детства приучены к этой процедуре и повторяем её не по разу в день. Но проблема в том, что многие (пожалуй, что и большинство) моют руки неправильно: например, отказываются от мыла, пропускают участки или просто тратят на это недостаточно времени. Поэтому мы решили собрав рекомендации специалистов,  обстоятельно поговорить о гигиене рук. </a:t>
            </a:r>
            <a:endParaRPr lang="ru-RU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Работая с детьми среднего  дошкольного возраста я заметила, что у детей недостаточно сформированы  культурно гигиенические навыки. Это натолкнуло меня на мысль о  разработке и реализации данного проекта. 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 Поэтому моя задача, как педагога, в игровой форме и с учетом возрастных особенностей развивать, формировать и закреплять культурно-гигиенические навыки детей  дошкольного возраста. Актуальность проблемы развития культурно -  гигиенических навыков детей дошкольного возраста всегда будет стоять на одном из первых мест, в проблеме воспитания дошкольников.</a:t>
            </a:r>
            <a:r>
              <a:rPr lang="ru-RU" sz="16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участников образовательного процесса основ здорового образа жизни, осознанного отношения к собственному здоровью и здоровью окружающих.</a:t>
            </a:r>
            <a:endParaRPr lang="ru-RU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ценностное отношение к здоровью</a:t>
            </a:r>
            <a:endParaRPr lang="ru-RU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Закреплять  умение детей мыть руки после улицы, перед едой и по мере загрязнения, пользоваться личным полотенцем</a:t>
            </a:r>
            <a:endParaRPr lang="ru-RU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Активно привлекать родителей к соблюдению и развитию навыков личной гигиены дома.</a:t>
            </a:r>
            <a:endParaRPr lang="ru-RU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4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46049A64-BE43-7C70-CBBE-DF8AFEC8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2604F1-44B8-1684-A100-2D6381A2BA49}"/>
              </a:ext>
            </a:extLst>
          </p:cNvPr>
          <p:cNvSpPr txBox="1"/>
          <p:nvPr/>
        </p:nvSpPr>
        <p:spPr>
          <a:xfrm>
            <a:off x="1539549" y="5495731"/>
            <a:ext cx="2276671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3-х вопросов</a:t>
            </a:r>
            <a:endParaRPr lang="ru-RU" sz="1800" i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EF19D9-42A1-67B4-8828-4E9F656AF612}"/>
              </a:ext>
            </a:extLst>
          </p:cNvPr>
          <p:cNvSpPr txBox="1"/>
          <p:nvPr/>
        </p:nvSpPr>
        <p:spPr>
          <a:xfrm>
            <a:off x="8621521" y="1916555"/>
            <a:ext cx="1275186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Паутинка</a:t>
            </a:r>
            <a:endParaRPr lang="ru-RU" sz="1800" i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A8EAC6-844D-384F-8B5D-FDC5A7FE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67" y="2583441"/>
            <a:ext cx="5187820" cy="38882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6022F10-BE32-F3FA-8004-DD054A977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13" y="751115"/>
            <a:ext cx="5324669" cy="39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46049A64-BE43-7C70-CBBE-DF8AFEC8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2604F1-44B8-1684-A100-2D6381A2BA49}"/>
              </a:ext>
            </a:extLst>
          </p:cNvPr>
          <p:cNvSpPr txBox="1"/>
          <p:nvPr/>
        </p:nvSpPr>
        <p:spPr>
          <a:xfrm>
            <a:off x="4519125" y="121298"/>
            <a:ext cx="298268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EEAD07-8A21-06D6-F03B-C5C422815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726" y="295314"/>
            <a:ext cx="2509351" cy="33458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EFAF51-757D-3403-820F-1255817E2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90" y="244669"/>
            <a:ext cx="2214077" cy="29521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998C77-2E0F-9AA5-05EA-E5B52CEE5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524" y="816429"/>
            <a:ext cx="3483428" cy="26125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AE021C-4472-CE91-4FEF-D36142DB9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85" y="3216885"/>
            <a:ext cx="2509351" cy="33458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9DE70D-C600-8BF1-739F-CE5A3224C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086" y="3641114"/>
            <a:ext cx="3877179" cy="29078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22FD4B-A1D3-4F1E-BDBA-7E2E32DC16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35" y="4346899"/>
            <a:ext cx="3052665" cy="2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46049A64-BE43-7C70-CBBE-DF8AFEC8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2604F1-44B8-1684-A100-2D6381A2BA49}"/>
              </a:ext>
            </a:extLst>
          </p:cNvPr>
          <p:cNvSpPr txBox="1"/>
          <p:nvPr/>
        </p:nvSpPr>
        <p:spPr>
          <a:xfrm>
            <a:off x="4519125" y="121298"/>
            <a:ext cx="298268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BA64D6-764A-94DD-FECA-FB65A3AE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9" y="332814"/>
            <a:ext cx="2376942" cy="3169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8A5659-CB4A-C37D-3703-235856D2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758" y="259743"/>
            <a:ext cx="2467532" cy="32900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FDC8F9-8D63-975E-08A6-D8855D0C7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619" y="636972"/>
            <a:ext cx="2306543" cy="3075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BB7167-8E5A-38FE-26F0-D44B70611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592" y="3854631"/>
            <a:ext cx="3744687" cy="28085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D45A2A-0631-7184-D368-4291E560F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571" y="604315"/>
            <a:ext cx="2075474" cy="27672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2E6A009-D6B4-E485-14E9-BFA7A8033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022" y="3798461"/>
            <a:ext cx="3635633" cy="2726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88E19D-F78B-18BF-7960-DAB6FB8E75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35" y="4346899"/>
            <a:ext cx="3052665" cy="2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46049A64-BE43-7C70-CBBE-DF8AFEC8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2604F1-44B8-1684-A100-2D6381A2BA49}"/>
              </a:ext>
            </a:extLst>
          </p:cNvPr>
          <p:cNvSpPr txBox="1"/>
          <p:nvPr/>
        </p:nvSpPr>
        <p:spPr>
          <a:xfrm>
            <a:off x="4873687" y="205273"/>
            <a:ext cx="298268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D1EBF3-1B8E-EC40-F243-9B55EE998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31628" y="979918"/>
            <a:ext cx="4533463" cy="6044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D3BD50-73CC-60A2-E760-E1AA8CEA92D8}"/>
              </a:ext>
            </a:extLst>
          </p:cNvPr>
          <p:cNvSpPr txBox="1"/>
          <p:nvPr/>
        </p:nvSpPr>
        <p:spPr>
          <a:xfrm>
            <a:off x="4365171" y="1156997"/>
            <a:ext cx="3461657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CC"/>
                </a:solidFill>
              </a:rPr>
              <a:t>Выставка рисунков «Микробы»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933971-42D0-1141-70AB-1AE940460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" y="1628193"/>
            <a:ext cx="4652292" cy="51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68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326</Words>
  <Application>Microsoft Office PowerPoint</Application>
  <PresentationFormat>Произвольный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«Чтобы быть здоровым, сильным, мой лицо и руки с мылом!»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«Чтобы быть здоровым, сильным, мой лицо и руки с мылом!»</dc:title>
  <dc:creator>Д С 29</dc:creator>
  <cp:lastModifiedBy>Евросеть</cp:lastModifiedBy>
  <cp:revision>6</cp:revision>
  <dcterms:created xsi:type="dcterms:W3CDTF">2022-12-13T11:40:55Z</dcterms:created>
  <dcterms:modified xsi:type="dcterms:W3CDTF">2022-12-27T13:25:20Z</dcterms:modified>
</cp:coreProperties>
</file>