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82BBC8D-F569-4471-9F83-E47540FEAA15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DDC0AE8-D9B9-4642-8B58-3038E046669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135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BC8D-F569-4471-9F83-E47540FEAA15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0AE8-D9B9-4642-8B58-3038E0466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88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BC8D-F569-4471-9F83-E47540FEAA15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0AE8-D9B9-4642-8B58-3038E046669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098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BC8D-F569-4471-9F83-E47540FEAA15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0AE8-D9B9-4642-8B58-3038E046669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398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BC8D-F569-4471-9F83-E47540FEAA15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0AE8-D9B9-4642-8B58-3038E0466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70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BC8D-F569-4471-9F83-E47540FEAA15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0AE8-D9B9-4642-8B58-3038E046669B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1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BC8D-F569-4471-9F83-E47540FEAA15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0AE8-D9B9-4642-8B58-3038E046669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735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BC8D-F569-4471-9F83-E47540FEAA15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0AE8-D9B9-4642-8B58-3038E046669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611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BC8D-F569-4471-9F83-E47540FEAA15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0AE8-D9B9-4642-8B58-3038E046669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609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BC8D-F569-4471-9F83-E47540FEAA15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0AE8-D9B9-4642-8B58-3038E0466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49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BC8D-F569-4471-9F83-E47540FEAA15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0AE8-D9B9-4642-8B58-3038E046669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950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BC8D-F569-4471-9F83-E47540FEAA15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0AE8-D9B9-4642-8B58-3038E0466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827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BC8D-F569-4471-9F83-E47540FEAA15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0AE8-D9B9-4642-8B58-3038E046669B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280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BC8D-F569-4471-9F83-E47540FEAA15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0AE8-D9B9-4642-8B58-3038E046669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294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BC8D-F569-4471-9F83-E47540FEAA15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0AE8-D9B9-4642-8B58-3038E0466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004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BC8D-F569-4471-9F83-E47540FEAA15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0AE8-D9B9-4642-8B58-3038E046669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443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BC8D-F569-4471-9F83-E47540FEAA15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0AE8-D9B9-4642-8B58-3038E0466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603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82BBC8D-F569-4471-9F83-E47540FEAA15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DDC0AE8-D9B9-4642-8B58-3038E0466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95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FD5BC5-ECDA-B44D-1320-812F1AA047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Проект</a:t>
            </a:r>
            <a:br>
              <a:rPr lang="ru-RU" b="1" dirty="0"/>
            </a:br>
            <a:r>
              <a:rPr lang="ru-RU" b="1" dirty="0"/>
              <a:t>«Буквы все важны»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153F52E-4012-6E55-A108-F780015D7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4302" y="4907756"/>
            <a:ext cx="9144000" cy="1655762"/>
          </a:xfrm>
        </p:spPr>
        <p:txBody>
          <a:bodyPr/>
          <a:lstStyle/>
          <a:p>
            <a:pPr algn="r"/>
            <a:r>
              <a:rPr lang="ru-RU" dirty="0"/>
              <a:t>Руководители: Березовская Т.Ю.</a:t>
            </a:r>
          </a:p>
          <a:p>
            <a:pPr algn="r"/>
            <a:r>
              <a:rPr lang="ru-RU" dirty="0"/>
              <a:t>Норок А.С.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7BC4B9-4E01-C6FB-0F26-633A1A02FD8E}"/>
              </a:ext>
            </a:extLst>
          </p:cNvPr>
          <p:cNvSpPr txBox="1"/>
          <p:nvPr/>
        </p:nvSpPr>
        <p:spPr>
          <a:xfrm>
            <a:off x="2774302" y="317950"/>
            <a:ext cx="61162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/>
              <a:t>Государственное бюджетное дошкольное образовательное учреждение детский сад №29 Выборгского района СПб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2111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D33D92-2841-25DC-949F-F66F964A0219}"/>
              </a:ext>
            </a:extLst>
          </p:cNvPr>
          <p:cNvSpPr txBox="1"/>
          <p:nvPr/>
        </p:nvSpPr>
        <p:spPr>
          <a:xfrm>
            <a:off x="531846" y="458956"/>
            <a:ext cx="1083284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Продолжительность проекта: 2 месяца</a:t>
            </a:r>
          </a:p>
          <a:p>
            <a:r>
              <a:rPr lang="ru-RU" sz="2000" b="1" dirty="0"/>
              <a:t>Участники проекта:</a:t>
            </a:r>
          </a:p>
          <a:p>
            <a:r>
              <a:rPr lang="ru-RU" sz="2000" dirty="0"/>
              <a:t>Воспитатели, дети, родители</a:t>
            </a:r>
          </a:p>
          <a:p>
            <a:r>
              <a:rPr lang="ru-RU" sz="2000" b="1" dirty="0"/>
              <a:t>Основная цель проекта: </a:t>
            </a:r>
          </a:p>
          <a:p>
            <a:r>
              <a:rPr lang="ru-RU" sz="2000" dirty="0"/>
              <a:t>Изучение детьми звуков и букв русского алфавита, формирование предпосылок успешного обучения в школе.</a:t>
            </a:r>
          </a:p>
          <a:p>
            <a:r>
              <a:rPr lang="ru-RU" sz="2000" b="1" dirty="0"/>
              <a:t>Цель проекта:</a:t>
            </a:r>
            <a:endParaRPr lang="ru-RU" sz="2000" dirty="0"/>
          </a:p>
          <a:p>
            <a:r>
              <a:rPr lang="ru-RU" sz="2000" dirty="0"/>
              <a:t>Коррекционно-образовательная: формирование полноценно звуковой стороны речи( воспитание артикуляционных навыков, правильного звукопроизношения, восприятие слоговой структуры, развитие фонематического восприятия) </a:t>
            </a:r>
          </a:p>
          <a:p>
            <a:r>
              <a:rPr lang="ru-RU" sz="2000" dirty="0"/>
              <a:t>Коррекционно-развивающие: развитие познавательной активности, расширение словарного запаса, развитие воображения и художественных способностей.</a:t>
            </a:r>
          </a:p>
          <a:p>
            <a:r>
              <a:rPr lang="ru-RU" sz="2000" dirty="0"/>
              <a:t>Воспитательные: развитие самостоятельности, инициативности, умение работать в коллективе.</a:t>
            </a:r>
          </a:p>
          <a:p>
            <a:r>
              <a:rPr lang="ru-RU" sz="2000" b="1" dirty="0"/>
              <a:t>Задачи проекта:</a:t>
            </a:r>
          </a:p>
          <a:p>
            <a:r>
              <a:rPr lang="ru-RU" sz="2000" dirty="0"/>
              <a:t>Сформировать у детей понимание того, что книга это источник знаний.</a:t>
            </a:r>
          </a:p>
          <a:p>
            <a:r>
              <a:rPr lang="ru-RU" sz="2000" dirty="0"/>
              <a:t>Воспитывать интерес к азбуке и бережное отношение к ней.</a:t>
            </a:r>
          </a:p>
          <a:p>
            <a:r>
              <a:rPr lang="ru-RU" sz="2000" dirty="0"/>
              <a:t>Активизировать родителей к совместной продуктивной деятельности. </a:t>
            </a:r>
          </a:p>
        </p:txBody>
      </p:sp>
    </p:spTree>
    <p:extLst>
      <p:ext uri="{BB962C8B-B14F-4D97-AF65-F5344CB8AC3E}">
        <p14:creationId xmlns:p14="http://schemas.microsoft.com/office/powerpoint/2010/main" val="1060886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4A7E1-4E8F-9595-D873-F0606C4A5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Познавательное развитие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611115-E2C7-BB5C-F1B1-093150562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324684" y="2476499"/>
            <a:ext cx="4718304" cy="576262"/>
          </a:xfrm>
        </p:spPr>
        <p:txBody>
          <a:bodyPr/>
          <a:lstStyle/>
          <a:p>
            <a:r>
              <a:rPr lang="ru-RU" dirty="0"/>
              <a:t>Занятие: «История алфавита»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EF97069-3DF3-007D-04F4-DD30A512CFE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296" y="3243263"/>
            <a:ext cx="3509433" cy="2632075"/>
          </a:xfrm>
        </p:spPr>
      </p:pic>
    </p:spTree>
    <p:extLst>
      <p:ext uri="{BB962C8B-B14F-4D97-AF65-F5344CB8AC3E}">
        <p14:creationId xmlns:p14="http://schemas.microsoft.com/office/powerpoint/2010/main" val="2675742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965835-9E6C-7183-3292-DAF117F6F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Оформление настенного алфавита для группы. </a:t>
            </a:r>
            <a:r>
              <a:rPr lang="ru-RU" i="1" dirty="0"/>
              <a:t>Поддержка детской инициативы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AE94BC-63A2-C3A0-1B19-3C99883AB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4961" y="2658533"/>
            <a:ext cx="3855098" cy="576262"/>
          </a:xfrm>
        </p:spPr>
        <p:txBody>
          <a:bodyPr/>
          <a:lstStyle/>
          <a:p>
            <a:r>
              <a:rPr lang="ru-RU" sz="1800" dirty="0"/>
              <a:t>Художественное оформление букв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1578E63A-3DB3-CDC2-A2B9-7E54305AA6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06" y="3251731"/>
            <a:ext cx="3736896" cy="2802672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39D82525-2823-BA89-4C82-02687C25AC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2000" dirty="0"/>
              <a:t>Презентация буквы</a:t>
            </a:r>
            <a:r>
              <a:rPr lang="ru-RU" sz="2000" i="1" dirty="0"/>
              <a:t>(речевое развитие)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7DD5CE1-FA29-DC63-814D-F7C23C50A2F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70501" y="3586188"/>
            <a:ext cx="2811139" cy="2108354"/>
          </a:xfrm>
        </p:spPr>
      </p:pic>
    </p:spTree>
    <p:extLst>
      <p:ext uri="{BB962C8B-B14F-4D97-AF65-F5344CB8AC3E}">
        <p14:creationId xmlns:p14="http://schemas.microsoft.com/office/powerpoint/2010/main" val="507616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12077-228F-5F9B-59A4-6048917C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886408"/>
            <a:ext cx="6241816" cy="2369024"/>
          </a:xfrm>
        </p:spPr>
        <p:txBody>
          <a:bodyPr>
            <a:normAutofit/>
          </a:bodyPr>
          <a:lstStyle/>
          <a:p>
            <a:pPr algn="l"/>
            <a:r>
              <a:rPr lang="ru-RU" b="1" dirty="0"/>
              <a:t>Игры:</a:t>
            </a:r>
            <a:br>
              <a:rPr lang="ru-RU" i="1" dirty="0"/>
            </a:br>
            <a:r>
              <a:rPr lang="ru-RU" i="1" dirty="0"/>
              <a:t>«Раздели на слоги»</a:t>
            </a:r>
            <a:br>
              <a:rPr lang="ru-RU" i="1" dirty="0"/>
            </a:br>
            <a:r>
              <a:rPr lang="ru-RU" i="1" dirty="0"/>
              <a:t>«Найди звук»</a:t>
            </a:r>
            <a:br>
              <a:rPr lang="ru-RU" i="1" dirty="0"/>
            </a:br>
            <a:r>
              <a:rPr lang="ru-RU" i="1" dirty="0"/>
              <a:t>«Исправь ошибку»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C0C838-3AAB-44F8-DBFC-EEBCF39FA3B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9" r="25939"/>
          <a:stretch>
            <a:fillRect/>
          </a:stretch>
        </p:blipFill>
        <p:spPr>
          <a:xfrm>
            <a:off x="7921691" y="1041400"/>
            <a:ext cx="3236488" cy="477520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E4CFE78-0C76-A528-310A-B2D91899A7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2561168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/>
              <a:t>Чтение художественной литературы: </a:t>
            </a:r>
          </a:p>
          <a:p>
            <a:pPr algn="l"/>
            <a:r>
              <a:rPr lang="ru-RU" sz="2800" i="1" dirty="0"/>
              <a:t>«Азбука в стихах»;</a:t>
            </a:r>
          </a:p>
          <a:p>
            <a:pPr algn="l"/>
            <a:r>
              <a:rPr lang="ru-RU" sz="2800" i="1" dirty="0"/>
              <a:t>Сказки про буквы;</a:t>
            </a:r>
          </a:p>
          <a:p>
            <a:pPr algn="l"/>
            <a:r>
              <a:rPr lang="ru-RU" sz="2800" i="1" dirty="0"/>
              <a:t>«Такие разные буквы»</a:t>
            </a:r>
          </a:p>
        </p:txBody>
      </p:sp>
    </p:spTree>
    <p:extLst>
      <p:ext uri="{BB962C8B-B14F-4D97-AF65-F5344CB8AC3E}">
        <p14:creationId xmlns:p14="http://schemas.microsoft.com/office/powerpoint/2010/main" val="1389438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A15D3-9312-A12E-D59A-E1674589D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Мини-музей букв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492FE7C2-724B-9E9B-B968-41ADBDB5A2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708" y="2761861"/>
            <a:ext cx="4151302" cy="3113477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F3A794C6-7467-491C-143B-2BD1A4F62FD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78" y="2761861"/>
            <a:ext cx="4151302" cy="3113477"/>
          </a:xfrm>
        </p:spPr>
      </p:pic>
    </p:spTree>
    <p:extLst>
      <p:ext uri="{BB962C8B-B14F-4D97-AF65-F5344CB8AC3E}">
        <p14:creationId xmlns:p14="http://schemas.microsoft.com/office/powerpoint/2010/main" val="2437737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9AD8C-1A4C-D83B-1378-731F38D68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Заключительная часть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5EA635-08B5-9088-5033-12E5627AB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399" y="2658533"/>
            <a:ext cx="9145555" cy="584730"/>
          </a:xfrm>
        </p:spPr>
        <p:txBody>
          <a:bodyPr/>
          <a:lstStyle/>
          <a:p>
            <a:r>
              <a:rPr lang="ru-RU" sz="2000" dirty="0"/>
              <a:t>Инсценировка сказки «Все буквы важны» с заданиями для старшей группы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7B99038-B3BA-A292-53EF-0D739C4290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708" y="3243263"/>
            <a:ext cx="3509433" cy="2632075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DF3C9EB5-0526-E4A7-710D-84F89767461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446" y="3243263"/>
            <a:ext cx="3509433" cy="2632075"/>
          </a:xfrm>
        </p:spPr>
      </p:pic>
    </p:spTree>
    <p:extLst>
      <p:ext uri="{BB962C8B-B14F-4D97-AF65-F5344CB8AC3E}">
        <p14:creationId xmlns:p14="http://schemas.microsoft.com/office/powerpoint/2010/main" val="7941755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131</TotalTime>
  <Words>227</Words>
  <Application>Microsoft Office PowerPoint</Application>
  <PresentationFormat>Широкоэкранный</PresentationFormat>
  <Paragraphs>30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Arial</vt:lpstr>
      <vt:lpstr>Garamond</vt:lpstr>
      <vt:lpstr>Натуральные материалы</vt:lpstr>
      <vt:lpstr>Проект «Буквы все важны»</vt:lpstr>
      <vt:lpstr>Презентация PowerPoint</vt:lpstr>
      <vt:lpstr>Познавательное развитие</vt:lpstr>
      <vt:lpstr>Оформление настенного алфавита для группы. Поддержка детской инициативы</vt:lpstr>
      <vt:lpstr>Игры: «Раздели на слоги» «Найди звук» «Исправь ошибку»</vt:lpstr>
      <vt:lpstr>Мини-музей букв</vt:lpstr>
      <vt:lpstr>Заключительная часть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«Буквы все важны»</dc:title>
  <dc:creator>Д С 29</dc:creator>
  <cp:lastModifiedBy>Д С 29</cp:lastModifiedBy>
  <cp:revision>4</cp:revision>
  <dcterms:created xsi:type="dcterms:W3CDTF">2022-12-22T09:07:50Z</dcterms:created>
  <dcterms:modified xsi:type="dcterms:W3CDTF">2022-12-23T10:27:53Z</dcterms:modified>
</cp:coreProperties>
</file>