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8" r:id="rId4"/>
    <p:sldId id="262" r:id="rId5"/>
    <p:sldId id="259" r:id="rId6"/>
    <p:sldId id="260" r:id="rId7"/>
    <p:sldId id="257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9" d="100"/>
          <a:sy n="49" d="100"/>
        </p:scale>
        <p:origin x="-1434" y="-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B3D44-84B3-4561-8774-646F6D6499EE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3499C-DA04-499F-854D-CE677ABEC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908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B3D44-84B3-4561-8774-646F6D6499EE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3499C-DA04-499F-854D-CE677ABEC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36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B3D44-84B3-4561-8774-646F6D6499EE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3499C-DA04-499F-854D-CE677ABEC1D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7872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B3D44-84B3-4561-8774-646F6D6499EE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3499C-DA04-499F-854D-CE677ABEC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499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B3D44-84B3-4561-8774-646F6D6499EE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3499C-DA04-499F-854D-CE677ABEC1D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1834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B3D44-84B3-4561-8774-646F6D6499EE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3499C-DA04-499F-854D-CE677ABEC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856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B3D44-84B3-4561-8774-646F6D6499EE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3499C-DA04-499F-854D-CE677ABEC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422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B3D44-84B3-4561-8774-646F6D6499EE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3499C-DA04-499F-854D-CE677ABEC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548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B3D44-84B3-4561-8774-646F6D6499EE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3499C-DA04-499F-854D-CE677ABEC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326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B3D44-84B3-4561-8774-646F6D6499EE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3499C-DA04-499F-854D-CE677ABEC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511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B3D44-84B3-4561-8774-646F6D6499EE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3499C-DA04-499F-854D-CE677ABEC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897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B3D44-84B3-4561-8774-646F6D6499EE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3499C-DA04-499F-854D-CE677ABEC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999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B3D44-84B3-4561-8774-646F6D6499EE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3499C-DA04-499F-854D-CE677ABEC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66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B3D44-84B3-4561-8774-646F6D6499EE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3499C-DA04-499F-854D-CE677ABEC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26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B3D44-84B3-4561-8774-646F6D6499EE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3499C-DA04-499F-854D-CE677ABEC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782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B3D44-84B3-4561-8774-646F6D6499EE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3499C-DA04-499F-854D-CE677ABEC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762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B3D44-84B3-4561-8774-646F6D6499EE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E33499C-DA04-499F-854D-CE677ABEC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051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227" y="-5499"/>
            <a:ext cx="11992773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«Безопасное детство»</a:t>
            </a:r>
          </a:p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с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реднесрочный проект</a:t>
            </a:r>
            <a:endParaRPr lang="ru-RU" sz="2400" b="1" i="1" dirty="0" smtClean="0">
              <a:latin typeface="Times New Roman" pitchFamily="18" charset="0"/>
              <a:ea typeface="Batang" panose="02030600000101010101" pitchFamily="18" charset="-127"/>
              <a:cs typeface="Times New Roman" pitchFamily="18" charset="0"/>
            </a:endParaRPr>
          </a:p>
          <a:p>
            <a:pPr algn="just"/>
            <a:r>
              <a:rPr lang="ru-RU" sz="2600" b="1" i="1" dirty="0" smtClean="0"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Провели:</a:t>
            </a:r>
          </a:p>
          <a:p>
            <a:pPr algn="just"/>
            <a:r>
              <a:rPr lang="ru-RU" sz="2600" b="1" i="1" dirty="0" smtClean="0"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Воспитатели - Бражникова О.В., Лапшова А.Н.; логопед - Харченко М.П.</a:t>
            </a:r>
            <a:endParaRPr lang="ru-RU" sz="2600" b="1" dirty="0">
              <a:latin typeface="Times New Roman" pitchFamily="18" charset="0"/>
              <a:ea typeface="Batang" panose="02030600000101010101" pitchFamily="18" charset="-127"/>
              <a:cs typeface="Times New Roman" pitchFamily="18" charset="0"/>
            </a:endParaRPr>
          </a:p>
          <a:p>
            <a:pPr algn="just"/>
            <a:r>
              <a:rPr lang="ru-RU" sz="2600" b="1" u="sng" dirty="0" smtClean="0"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Цель</a:t>
            </a:r>
            <a:r>
              <a:rPr lang="ru-RU" sz="2600" b="1" dirty="0" smtClean="0"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: </a:t>
            </a:r>
            <a:r>
              <a:rPr lang="ru-RU" sz="2600" dirty="0" smtClean="0"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обогащение  и закрепление знаний детей по теме.</a:t>
            </a:r>
          </a:p>
          <a:p>
            <a:r>
              <a:rPr lang="ru-RU" sz="2600" b="1" u="sng" dirty="0" smtClean="0"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Задачи: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/>
              <a:buChar char="•"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Формирование у детей основных представлений об основах безопасности.</a:t>
            </a:r>
          </a:p>
          <a:p>
            <a:pPr>
              <a:buFont typeface="Arial"/>
              <a:buChar char="•"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Расширить представления детей об основных источниках и видах опасности в быту, в общении с незнакомыми людьми, на дороге, на природе.</a:t>
            </a:r>
          </a:p>
          <a:p>
            <a:pPr>
              <a:buFont typeface="Arial"/>
              <a:buChar char="•"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Формировать правила поведения в быту, в ДОУ, в общественных местах, в транспорте, на дороге, на природе, при общении с незнакомыми людьми.</a:t>
            </a:r>
          </a:p>
          <a:p>
            <a:pPr>
              <a:buFont typeface="Arial"/>
              <a:buChar char="•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Ознакомить детей с простейшими способами безопасного поведения в опасных ситуациях.</a:t>
            </a:r>
          </a:p>
          <a:p>
            <a:pPr>
              <a:buFont typeface="Arial"/>
              <a:buChar char="•"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 Воспитание чувства ответственности за личную безопасность, ценностного отношения к своему здоровью и жизни.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Стимулировать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у дошкольников развитие самостоятельности и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ответственности.</a:t>
            </a:r>
            <a:endParaRPr lang="ru-RU" sz="2600" b="1" u="sng" dirty="0" smtClean="0">
              <a:latin typeface="Times New Roman" pitchFamily="18" charset="0"/>
              <a:ea typeface="Batang" panose="02030600000101010101" pitchFamily="18" charset="-127"/>
              <a:cs typeface="Times New Roman" pitchFamily="18" charset="0"/>
            </a:endParaRPr>
          </a:p>
          <a:p>
            <a:pPr algn="just"/>
            <a:endParaRPr lang="ru-RU" sz="24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25937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58" y="1031800"/>
            <a:ext cx="7384026" cy="55380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29548" y="132735"/>
            <a:ext cx="55453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Мотивация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2274580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07" y="3366960"/>
            <a:ext cx="5336166" cy="28680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6376" y="31497"/>
            <a:ext cx="9040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Безопасность в детском саду </a:t>
            </a:r>
            <a:endParaRPr lang="ru-RU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98207" y="1294859"/>
            <a:ext cx="45206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1600" dirty="0" smtClean="0"/>
              <a:t>Провели беседу.</a:t>
            </a:r>
            <a:endParaRPr lang="ru-RU" sz="1600" b="1" i="1" dirty="0" smtClean="0"/>
          </a:p>
          <a:p>
            <a:pPr marL="457200" indent="-457200">
              <a:buAutoNum type="arabicPeriod"/>
            </a:pPr>
            <a:endParaRPr lang="ru-RU" sz="1600" b="1" dirty="0" smtClean="0"/>
          </a:p>
          <a:p>
            <a:pPr marL="457200" indent="-457200">
              <a:buAutoNum type="arabicPeriod"/>
            </a:pPr>
            <a:r>
              <a:rPr lang="ru-RU" sz="1600" dirty="0" smtClean="0"/>
              <a:t>Оформили фотоколлаж, в котором дети нашей группы демонстрируют правила безопасного поведения в детском саду</a:t>
            </a:r>
            <a:r>
              <a:rPr lang="ru-RU" sz="2400" dirty="0" smtClean="0"/>
              <a:t>. </a:t>
            </a:r>
            <a:endParaRPr lang="ru-RU" sz="2400" dirty="0"/>
          </a:p>
        </p:txBody>
      </p:sp>
      <p:pic>
        <p:nvPicPr>
          <p:cNvPr id="4098" name="Picture 2" descr="C:\Users\Админ\Desktop\лето\пожар\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6" r="9804" b="7498"/>
          <a:stretch/>
        </p:blipFill>
        <p:spPr bwMode="auto">
          <a:xfrm>
            <a:off x="6323509" y="924924"/>
            <a:ext cx="4752529" cy="557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80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\Desktop\лето\пожар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465" y="399082"/>
            <a:ext cx="8282929" cy="621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257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72626" y="15498"/>
            <a:ext cx="8598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Безопасность дома</a:t>
            </a:r>
            <a:endParaRPr lang="ru-RU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82293" y="749441"/>
            <a:ext cx="10913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 smtClean="0"/>
              <a:t>Провели беседу.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Показали кукольный спектакль по теме.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65" y="1790535"/>
            <a:ext cx="5314731" cy="3986048"/>
          </a:xfrm>
          <a:prstGeom prst="rect">
            <a:avLst/>
          </a:prstGeom>
        </p:spPr>
      </p:pic>
      <p:pic>
        <p:nvPicPr>
          <p:cNvPr id="2050" name="Picture 2" descr="C:\Users\Админ\Desktop\лето\пожар\мкрке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562" y="165980"/>
            <a:ext cx="4823438" cy="361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Админ\Desktop\лето\пожар\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1" b="31081"/>
          <a:stretch/>
        </p:blipFill>
        <p:spPr bwMode="auto">
          <a:xfrm>
            <a:off x="5994565" y="2519998"/>
            <a:ext cx="3908852" cy="410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005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267771" y="133979"/>
            <a:ext cx="93947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Безопасность на улице</a:t>
            </a:r>
            <a:endParaRPr lang="ru-RU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6905" y="1082356"/>
            <a:ext cx="63453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 smtClean="0"/>
              <a:t>Провели беседу.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Провели на улице игру по теме.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Сделали коллективную работу «Весёлые </a:t>
            </a:r>
            <a:r>
              <a:rPr lang="ru-RU" sz="2400" dirty="0" err="1" smtClean="0"/>
              <a:t>светофорчики</a:t>
            </a:r>
            <a:r>
              <a:rPr lang="ru-RU" sz="2400" dirty="0" smtClean="0"/>
              <a:t>».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7797"/>
          <a:stretch/>
        </p:blipFill>
        <p:spPr>
          <a:xfrm>
            <a:off x="215569" y="2826114"/>
            <a:ext cx="6386709" cy="3496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10317" b="-1461"/>
          <a:stretch/>
        </p:blipFill>
        <p:spPr>
          <a:xfrm>
            <a:off x="7175715" y="280539"/>
            <a:ext cx="5000232" cy="2545573"/>
          </a:xfrm>
          <a:prstGeom prst="rect">
            <a:avLst/>
          </a:prstGeom>
        </p:spPr>
      </p:pic>
      <p:pic>
        <p:nvPicPr>
          <p:cNvPr id="1027" name="Picture 3" descr="C:\Users\Админ\Desktop\лето\пожар\апр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0" b="9085"/>
          <a:stretch/>
        </p:blipFill>
        <p:spPr bwMode="auto">
          <a:xfrm>
            <a:off x="6968517" y="2967659"/>
            <a:ext cx="3027270" cy="321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\Desktop\лето\прт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8371" r="7507" b="7515"/>
          <a:stretch/>
        </p:blipFill>
        <p:spPr bwMode="auto">
          <a:xfrm>
            <a:off x="8528124" y="4246259"/>
            <a:ext cx="3316637" cy="233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443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2970" y="36493"/>
            <a:ext cx="1130709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Итоговое мероприятие </a:t>
            </a:r>
            <a:r>
              <a:rPr lang="ru-RU" sz="4400" b="1" dirty="0" smtClean="0"/>
              <a:t>– презентация </a:t>
            </a:r>
            <a:r>
              <a:rPr lang="ru-RU" sz="4400" b="1" dirty="0" err="1" smtClean="0"/>
              <a:t>миникниг</a:t>
            </a:r>
            <a:endParaRPr lang="ru-RU" sz="4400" b="1" dirty="0"/>
          </a:p>
          <a:p>
            <a:pPr algn="ctr"/>
            <a:r>
              <a:rPr lang="ru-RU" sz="2800" b="1" dirty="0" smtClean="0"/>
              <a:t>с правилами безопасного поведения.</a:t>
            </a:r>
          </a:p>
          <a:p>
            <a:pPr algn="r"/>
            <a:r>
              <a:rPr lang="ru-RU" sz="2000" b="1" i="1" dirty="0" smtClean="0"/>
              <a:t>    </a:t>
            </a:r>
            <a:endParaRPr lang="ru-RU" sz="2000" b="1" i="1" dirty="0"/>
          </a:p>
        </p:txBody>
      </p:sp>
      <p:pic>
        <p:nvPicPr>
          <p:cNvPr id="3074" name="Picture 2" descr="C:\Users\Админ\Desktop\лето\пожар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52" y="1883421"/>
            <a:ext cx="6371931" cy="477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831661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</TotalTime>
  <Words>172</Words>
  <Application>Microsoft Office PowerPoint</Application>
  <PresentationFormat>Произвольный</PresentationFormat>
  <Paragraphs>27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*</dc:creator>
  <cp:lastModifiedBy>Евросеть</cp:lastModifiedBy>
  <cp:revision>11</cp:revision>
  <dcterms:created xsi:type="dcterms:W3CDTF">2022-07-15T07:06:48Z</dcterms:created>
  <dcterms:modified xsi:type="dcterms:W3CDTF">2022-08-01T12:17:07Z</dcterms:modified>
</cp:coreProperties>
</file>