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7E6E4-3281-42CF-96DE-1CD8BF1AE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A7D6E5-BBF9-4E00-9CB0-399E56C8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DB4CC6-ABE2-4A36-8BA5-87F3BE6A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006DBD-2E57-4E8F-9F4A-A11B6835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749806-718F-4DB6-9E11-386BB9C6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5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F2D5A-DB50-4019-ACE8-329E0E94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B5521E-95E9-4C56-9329-1C0848463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64F70-1FA6-4DB6-95E9-203BBF4E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AC397E-660E-45F7-A263-459C23A1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539712-E3D7-4BAF-A675-BE2579F6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9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67DF20-947B-4767-A778-9D29F4770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01D344-A805-4194-9BD4-A96024AA8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979A68-17C8-4A01-A514-F64D88D9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90BC4-D53B-41AE-B552-9C94C39A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37495B-6E62-41B2-BC24-102A1A4E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2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CABB7-E971-4B62-84AD-74CB44B1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4604C-7B8C-4DD4-9768-79BEAB7DF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310F8-686B-4B88-8DFE-19E5D065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4971C-849C-49D0-A3A7-88D917C4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79D4AA-E39E-4AEF-9BB0-CF99C140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4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A6CE7-7AB8-476F-858C-CD8E17679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157041-B699-40C6-BFD8-9B41D0851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173555-B363-4EF5-9EB8-C7385889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A0C406-50AE-4C0E-B86C-762D3746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E27E1-122A-4745-97C7-D8308574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7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1B836-D8BF-4220-8A51-1C021C5E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53C8CD-BD23-4635-887A-E9ADCD86E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C40F76-C590-46A3-B4A3-D33B95210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5B950-7A24-4826-B826-33D94215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19B7A5-A831-408F-81FE-3950C3C5E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54B444-F04B-45E7-A0EF-69882A9A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4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2E59B-EEF3-4AF5-A103-D8C6BF20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386F2-D746-445C-A122-2536CDE48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36DE9F-BC8F-43F4-A066-CF8D9A5C3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757E40-38B6-4CA8-911E-5FD35E113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F636C9-70B6-4A22-8F06-38D0CBA93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097F6A-444D-4402-9FDE-27AF72A5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D790FF-C8CB-4FE5-BC69-769EF96A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073BB6-C491-4F88-9246-8CD01269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6EF53-84B3-4C83-8381-7D951A61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A614F0-B7E7-4756-8100-6CDC3584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984345-5EBB-4426-B2FF-BF487F7E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BFFD4-8863-424D-871D-DA679285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9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DB9F13-E6BD-4D86-A329-0B810242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588348-F92D-43D8-9224-01BDF27D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FF687-E9C6-48EC-89C1-10A0428D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4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C23F8-5B01-4E81-8410-72EAB46A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D9DED-FC5F-4AF8-A7C1-86CE9D106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C5C3BC-C6C4-4AEE-BFDD-1A951F38B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B50A74-C402-4C72-A4D8-1C3655A7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127CAE-8E53-4D99-895D-940FB577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B595BE-B870-4A5D-8823-BF881053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A240F-A0BA-42D8-A085-853430C8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0A3796-D2F3-4423-AE2A-11DBA7624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6279DD-9A07-4F8F-8EF8-2F80E3FE4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C5F511-FC46-4E72-A06C-381E4844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A4F1C9-6FAE-4C51-97EC-FBCBBE61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8158C3-9279-4C51-824F-AA2CD31BF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5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6CA3-3540-4E06-9B5F-C2EC5DE2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ADAAB3-2FBC-4166-9EF4-27D940D92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163A77-7317-4816-B66B-5A0CBA3AF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6448-3406-4271-B688-EF79983866B3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6E48A-8474-426C-8096-647584301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4CCE6-57B6-4D60-8593-67244A011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856E-EEC4-4460-B2BB-383A80507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9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2D6E1A0D-EED7-4F1B-8E87-38D725812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427" y="214560"/>
            <a:ext cx="67294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детский сад № 29 комбинированного вида Выборгского района Санкт-Петербурга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0483E-58EA-49CA-B507-4794640BC6BB}"/>
              </a:ext>
            </a:extLst>
          </p:cNvPr>
          <p:cNvSpPr txBox="1"/>
          <p:nvPr/>
        </p:nvSpPr>
        <p:spPr>
          <a:xfrm>
            <a:off x="2556770" y="2872623"/>
            <a:ext cx="4869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«Мы-сказочники»</a:t>
            </a:r>
          </a:p>
        </p:txBody>
      </p:sp>
    </p:spTree>
    <p:extLst>
      <p:ext uri="{BB962C8B-B14F-4D97-AF65-F5344CB8AC3E}">
        <p14:creationId xmlns:p14="http://schemas.microsoft.com/office/powerpoint/2010/main" val="252583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CB6C3D-78C9-485C-8E29-2AAD2116AE0D}"/>
              </a:ext>
            </a:extLst>
          </p:cNvPr>
          <p:cNvSpPr txBox="1"/>
          <p:nvPr/>
        </p:nvSpPr>
        <p:spPr>
          <a:xfrm>
            <a:off x="319596" y="327333"/>
            <a:ext cx="914400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вызвать положительный эмоциональный настрой, побудить к умению составлять небольшие сказки, рассказы.</a:t>
            </a: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представление детей о сказках;</a:t>
            </a:r>
          </a:p>
          <a:p>
            <a:pPr marL="457200" indent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 детей, развивать связную речь;</a:t>
            </a:r>
          </a:p>
          <a:p>
            <a:pPr marL="457200" indent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Прививать любовь и интерес к русским народным сказкам и традициям.</a:t>
            </a: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любовь к русским народным сказкам</a:t>
            </a: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образное мышление, фантазию, творческие способности</a:t>
            </a:r>
          </a:p>
        </p:txBody>
      </p:sp>
    </p:spTree>
    <p:extLst>
      <p:ext uri="{BB962C8B-B14F-4D97-AF65-F5344CB8AC3E}">
        <p14:creationId xmlns:p14="http://schemas.microsoft.com/office/powerpoint/2010/main" val="306165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6712714-0071-49F0-A873-38797C545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49150"/>
              </p:ext>
            </p:extLst>
          </p:nvPr>
        </p:nvGraphicFramePr>
        <p:xfrm>
          <a:off x="410207" y="1010128"/>
          <a:ext cx="8856663" cy="5543550"/>
        </p:xfrm>
        <a:graphic>
          <a:graphicData uri="http://schemas.openxmlformats.org/drawingml/2006/table">
            <a:tbl>
              <a:tblPr firstRow="1" firstCol="1" bandRow="1"/>
              <a:tblGrid>
                <a:gridCol w="295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Что знаем?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Что хотим узнать?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 будем узнавать?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Сказки читают перед сном (Катя)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Сказки очень любят дети (Марианна)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сказок есть названия (Никита)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Есть сказочные персонажи (Алиса)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Сказки не настоящие, их придумывают (Настя)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сказке животные и предметы разговаривают (Вика)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Узнать различных сказочных героев (Артем)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придумывает сказки? (Марианна)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рисует картинки к сказкам? (Лиза)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 делают сказки? (Игорь)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Зачем нужны сказки? (Тамара)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Прочитаем книгу (Вика)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Посмотрим в интернете (Тамара)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Спросим у взрослых (Алиса)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Посмотрим мультики (Игорь)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112FB1F-E8CC-490F-9429-83D49546E005}"/>
              </a:ext>
            </a:extLst>
          </p:cNvPr>
          <p:cNvSpPr txBox="1"/>
          <p:nvPr/>
        </p:nvSpPr>
        <p:spPr>
          <a:xfrm>
            <a:off x="2683012" y="253537"/>
            <a:ext cx="4311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трех вопросов</a:t>
            </a:r>
          </a:p>
        </p:txBody>
      </p:sp>
    </p:spTree>
    <p:extLst>
      <p:ext uri="{BB962C8B-B14F-4D97-AF65-F5344CB8AC3E}">
        <p14:creationId xmlns:p14="http://schemas.microsoft.com/office/powerpoint/2010/main" val="87478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8C7F1F-B756-415F-BDBF-12CABF335D64}"/>
              </a:ext>
            </a:extLst>
          </p:cNvPr>
          <p:cNvSpPr txBox="1"/>
          <p:nvPr/>
        </p:nvSpPr>
        <p:spPr>
          <a:xfrm>
            <a:off x="488272" y="221941"/>
            <a:ext cx="5728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3BA85A-8A76-459E-98A9-4016964E49DC}"/>
              </a:ext>
            </a:extLst>
          </p:cNvPr>
          <p:cNvSpPr txBox="1"/>
          <p:nvPr/>
        </p:nvSpPr>
        <p:spPr>
          <a:xfrm>
            <a:off x="790114" y="1091111"/>
            <a:ext cx="8975324" cy="259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«Что такое сказка?»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бы ты сделал, если бы у тебя была волшебная палочка?»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«Кто рисует картинки к сказкам»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Рассматривание иллюстраций по теме проекта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Просмотр мультфильмов по сказкам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799905-A9D4-47FA-BF6D-8C52E66A8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4" y="3668562"/>
            <a:ext cx="5157286" cy="23823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806543-39ED-4426-AB7F-699DFCC058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3" r="29661"/>
          <a:stretch/>
        </p:blipFill>
        <p:spPr>
          <a:xfrm>
            <a:off x="6480698" y="3046602"/>
            <a:ext cx="4012707" cy="362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A1C2F-4312-422F-BC3F-1028CEB0355E}"/>
              </a:ext>
            </a:extLst>
          </p:cNvPr>
          <p:cNvSpPr txBox="1"/>
          <p:nvPr/>
        </p:nvSpPr>
        <p:spPr>
          <a:xfrm>
            <a:off x="479394" y="248575"/>
            <a:ext cx="6085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D15C8B-20AD-41B7-9FAA-7273D8E43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2" t="94" r="22211" b="-94"/>
          <a:stretch/>
        </p:blipFill>
        <p:spPr>
          <a:xfrm>
            <a:off x="3894706" y="3341691"/>
            <a:ext cx="4402587" cy="316796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F74E616-88CB-4E3F-AE2B-44497B52C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93" y="2884718"/>
            <a:ext cx="2894121" cy="38588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F7D077-94CE-4D68-85A2-DAA5180FB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9" y="942334"/>
            <a:ext cx="4262125" cy="23779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E61C9A-6A9C-4EDD-A667-8987125666E0}"/>
              </a:ext>
            </a:extLst>
          </p:cNvPr>
          <p:cNvSpPr txBox="1"/>
          <p:nvPr/>
        </p:nvSpPr>
        <p:spPr>
          <a:xfrm>
            <a:off x="4767310" y="1203944"/>
            <a:ext cx="6001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«Моя любимая сказка»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«Ёжик»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иллюстрация для сказки «Ёжик и его друзья»</a:t>
            </a:r>
          </a:p>
        </p:txBody>
      </p:sp>
    </p:spTree>
    <p:extLst>
      <p:ext uri="{BB962C8B-B14F-4D97-AF65-F5344CB8AC3E}">
        <p14:creationId xmlns:p14="http://schemas.microsoft.com/office/powerpoint/2010/main" val="279948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E1C998-CB50-4C2F-973E-100C6A2B49F0}"/>
              </a:ext>
            </a:extLst>
          </p:cNvPr>
          <p:cNvSpPr txBox="1"/>
          <p:nvPr/>
        </p:nvSpPr>
        <p:spPr>
          <a:xfrm>
            <a:off x="426128" y="257452"/>
            <a:ext cx="7874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 и конструирование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8DB060-4B0E-4BF6-901B-2862E910338A}"/>
              </a:ext>
            </a:extLst>
          </p:cNvPr>
          <p:cNvSpPr txBox="1"/>
          <p:nvPr/>
        </p:nvSpPr>
        <p:spPr>
          <a:xfrm>
            <a:off x="4838331" y="1400535"/>
            <a:ext cx="6027937" cy="3684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Дидактические игры: «Составь сказку», «Назови сказку», «Из какой сказки пришёл герой (героиня)?», «Узнай по описанию», «Путаница». 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 театра с куклами Би-Ба-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Сюжетно-ролевые игры </a:t>
            </a:r>
            <a:r>
              <a:rPr lang="ru-RU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«Чаепитие в теремке», «Колобок идет в гости»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Конструирование сказочных персонажей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6137065-F855-4942-B671-B660A613E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466" y="4744360"/>
            <a:ext cx="4239203" cy="195824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747D18C-6BA4-4DCE-9942-5EDCD6E27A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2" r="15987"/>
          <a:stretch/>
        </p:blipFill>
        <p:spPr>
          <a:xfrm rot="5400000">
            <a:off x="1251723" y="3861359"/>
            <a:ext cx="3160743" cy="229602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D7A1ED-C397-43CA-8389-824BA04F08E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2"/>
          <a:stretch/>
        </p:blipFill>
        <p:spPr>
          <a:xfrm>
            <a:off x="148702" y="1305018"/>
            <a:ext cx="2483528" cy="28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2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8DDA93-B55F-449D-B610-0CD0CBEED237}"/>
              </a:ext>
            </a:extLst>
          </p:cNvPr>
          <p:cNvSpPr txBox="1"/>
          <p:nvPr/>
        </p:nvSpPr>
        <p:spPr>
          <a:xfrm>
            <a:off x="532660" y="301841"/>
            <a:ext cx="4376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D4E0D-4CD7-42D6-87CE-35984B49D5B8}"/>
              </a:ext>
            </a:extLst>
          </p:cNvPr>
          <p:cNvSpPr txBox="1"/>
          <p:nvPr/>
        </p:nvSpPr>
        <p:spPr>
          <a:xfrm>
            <a:off x="5228949" y="1189606"/>
            <a:ext cx="46785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«Лягушки и цапля», «Зайцы и волк», «Найди себе пару», «Футбол»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Зарядка со сказочными персонажами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99A859-6901-4040-B4A8-967228122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9" t="-166" r="25728" b="18986"/>
          <a:stretch/>
        </p:blipFill>
        <p:spPr>
          <a:xfrm>
            <a:off x="106641" y="1042357"/>
            <a:ext cx="3817289" cy="269671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61DFB2-1492-439A-854E-83EDE05F28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r="30324"/>
          <a:stretch/>
        </p:blipFill>
        <p:spPr>
          <a:xfrm>
            <a:off x="612561" y="3576323"/>
            <a:ext cx="3098308" cy="31163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2170B6-48BE-421E-9BC6-B8504F0D60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95"/>
          <a:stretch/>
        </p:blipFill>
        <p:spPr>
          <a:xfrm>
            <a:off x="4190152" y="3576323"/>
            <a:ext cx="5406609" cy="297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9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48773C-3F44-429A-B114-00A46684A456}"/>
              </a:ext>
            </a:extLst>
          </p:cNvPr>
          <p:cNvSpPr txBox="1"/>
          <p:nvPr/>
        </p:nvSpPr>
        <p:spPr>
          <a:xfrm>
            <a:off x="506027" y="239697"/>
            <a:ext cx="3575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5C7BB-DB4B-468F-A0D8-EA4578DB3A7B}"/>
              </a:ext>
            </a:extLst>
          </p:cNvPr>
          <p:cNvSpPr txBox="1"/>
          <p:nvPr/>
        </p:nvSpPr>
        <p:spPr>
          <a:xfrm>
            <a:off x="506027" y="1092264"/>
            <a:ext cx="10285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сказки «Волшебный барабан»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Дж.Родари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перед сном сказки «Вниз по волшебной реке»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Э.Успенского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сочинение сказки «Ёжик и его друзья»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390F72-01AA-4B7B-8E67-81C1FFE68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99" y="3178674"/>
            <a:ext cx="6591913" cy="304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2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764A88-4774-40C7-ADD4-134B23DFA505}"/>
              </a:ext>
            </a:extLst>
          </p:cNvPr>
          <p:cNvSpPr txBox="1"/>
          <p:nvPr/>
        </p:nvSpPr>
        <p:spPr>
          <a:xfrm>
            <a:off x="621437" y="310718"/>
            <a:ext cx="3155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недели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DA5602-ADFF-45F8-8C1E-575FA53190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7" r="24197"/>
          <a:stretch/>
        </p:blipFill>
        <p:spPr>
          <a:xfrm>
            <a:off x="514906" y="1214700"/>
            <a:ext cx="3622089" cy="25049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ADB69C-4720-4D83-8C36-63481A634B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7" r="25879"/>
          <a:stretch/>
        </p:blipFill>
        <p:spPr>
          <a:xfrm>
            <a:off x="372863" y="3806981"/>
            <a:ext cx="3847283" cy="27403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6057A3E-E2DF-44E0-A684-436C03D046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8"/>
          <a:stretch/>
        </p:blipFill>
        <p:spPr>
          <a:xfrm>
            <a:off x="7329633" y="4305531"/>
            <a:ext cx="4418483" cy="24280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079916-E7A0-4EE4-8A76-29EA025D7D5E}"/>
              </a:ext>
            </a:extLst>
          </p:cNvPr>
          <p:cNvSpPr txBox="1"/>
          <p:nvPr/>
        </p:nvSpPr>
        <p:spPr>
          <a:xfrm>
            <a:off x="4654908" y="316462"/>
            <a:ext cx="6593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книжку по придуманной детьми сказке «Ежик и его друзья»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викторину «Путешествие в страну сказок»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FEEE88C-D941-4D31-A8DE-1A4EC0A8E6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08" y="2287544"/>
            <a:ext cx="4942034" cy="228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28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404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ДС29</dc:creator>
  <cp:lastModifiedBy>ДС29</cp:lastModifiedBy>
  <cp:revision>9</cp:revision>
  <dcterms:created xsi:type="dcterms:W3CDTF">2022-08-03T04:00:45Z</dcterms:created>
  <dcterms:modified xsi:type="dcterms:W3CDTF">2022-08-05T09:57:44Z</dcterms:modified>
</cp:coreProperties>
</file>