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59" r:id="rId6"/>
    <p:sldId id="263" r:id="rId7"/>
    <p:sldId id="265" r:id="rId8"/>
    <p:sldId id="260" r:id="rId9"/>
    <p:sldId id="257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6FF"/>
    <a:srgbClr val="C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703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4CAC-3AAD-45CC-4414-8FD7FC1D4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ED9ACD-1BEE-50A6-5C98-90FC550BB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40B02-0325-434C-96A4-AFD433D7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8A097-684C-8570-04C9-462A2CBE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A87F5-B229-AECA-0D7A-37B56EAE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5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6C0E5-4B5B-17C2-7D65-4BC6A44F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EB4C68-9072-37A4-5DD0-312159C58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9B981-40B4-36D8-743C-6B2D4D54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98A391-E524-294D-5865-E0D7FCFA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D3801-5F12-10DF-88B8-1108C091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2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9732E-8A10-B7C7-0F22-7D87FFBF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C4405F-A911-BCC8-EF72-3151CA006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7D290-F8BD-1C0F-AD8C-A940BBC4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0AA974-EB41-6ECC-D67E-30FAA151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3F4D2-D5DF-AA9E-24A7-F27BEF80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3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54092-DFD5-3251-1BFF-30AB914E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E544B-BA3A-5957-3032-086F6744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131B7-8312-24FC-0F10-D84B4540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0D70F-2C42-6775-E3B7-AA972B20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FE0BE-DD9A-B2D9-D8BF-6BB941D5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6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5C93-3050-4F61-C4F7-C99F4718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26291-F900-3F12-7D90-CAB85A916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E2F514-9420-FD3D-45CD-AD2A7047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8BD23E-FF08-AC4B-8961-3B887C7F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FE0B4-6CAE-F8A5-F4B6-C4DFFD43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2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9B98E-6298-59FE-8AE5-FEDC0AD8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1AFDD-7264-03EB-9E54-CA483B907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80CD2A-400B-6C8A-4532-00964BFA8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5C870F-80C3-511F-9DA5-A220CB4A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5031EA-3BD2-500B-7D73-59FB5206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74A21-2288-FB8E-D3E2-F14A5110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3E170-8A64-60DD-A9C9-CA1DD8EC7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683628-B7AE-BFF4-6F95-D746EAA8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E4A5CB-583B-C46E-85DF-78A0A69FD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9B7F5-3777-377E-57AB-0494046E5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96066A-4070-0E2C-F9E1-867A83F4E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7E189B-68D0-1FBB-144D-EDC3A698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9942BF-8F0F-BEA0-41AB-734B88EE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C0F095-14DC-2371-369B-BB7E3A86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8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1DA17-7968-059B-BF0E-5DEAF9AC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0C4495-BD3E-752B-CCF0-982BC617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C21AE4-5E22-039B-FFF2-3DE590BA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C69255-F7ED-236F-F00B-B4707914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9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3E0E5D-8AE4-3216-E9DC-0ADA528E3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7568B3-C674-F608-7BA6-4697455C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E28E34-1B6E-1BBB-FF6E-5AF9BF9B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8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65FC0-9D73-F5A0-5017-1FF7ECD0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B1B4B5-802A-E102-3972-CC10B4B69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300EAB-76ED-8C23-0F03-185C06F4D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265FFD-41E3-E05C-23A3-8EC93441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12A7A3-4D9B-0BA0-CD27-4BD71F61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1C3A74-EAB4-8079-6641-047A7BAD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3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ECE4E-2902-7034-5DE2-27550068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95CB17-813F-DD67-33AE-FB8CDCF4B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09931-1372-8FD9-E796-3CE56638A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EA63D-6ACD-3301-7ECA-1BEC1DD9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8B74E2-0596-21EF-9AFA-E42E2712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40551-16B3-3319-3C68-2E56628B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3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810FB-B2C9-9E43-B02F-67047E10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6CCCA-20A1-5112-B3D5-5671D3CAD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C4E27-8D53-83ED-2C75-9B6A914AD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4E41-EDFC-4669-8152-A966A2723411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6C552-34B2-6811-9B4D-90D90CDAE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432095-A51D-6AA9-872C-10B0DE675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40FF-07E1-4817-B4B8-C068DA248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837B35-8ECD-7674-5792-975DD643D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64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8825F2-6A4B-D6D4-A4E7-FE9A5C5B7E1B}"/>
              </a:ext>
            </a:extLst>
          </p:cNvPr>
          <p:cNvSpPr/>
          <p:nvPr/>
        </p:nvSpPr>
        <p:spPr>
          <a:xfrm>
            <a:off x="1826411" y="742545"/>
            <a:ext cx="8826027" cy="880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05311"/>
              </a:avLst>
            </a:prstTxWarp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День рождения Деда мороза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92421F-8ABB-BEE3-FEE5-9EB599A3E287}"/>
              </a:ext>
            </a:extLst>
          </p:cNvPr>
          <p:cNvSpPr/>
          <p:nvPr/>
        </p:nvSpPr>
        <p:spPr>
          <a:xfrm>
            <a:off x="1826411" y="5601872"/>
            <a:ext cx="8826027" cy="769441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Тематический день в детском саду.</a:t>
            </a:r>
            <a:endParaRPr lang="ru-RU" sz="4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092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234568-80DD-3DCA-FE14-A69345A9238F}"/>
              </a:ext>
            </a:extLst>
          </p:cNvPr>
          <p:cNvSpPr txBox="1"/>
          <p:nvPr/>
        </p:nvSpPr>
        <p:spPr>
          <a:xfrm>
            <a:off x="735724" y="173421"/>
            <a:ext cx="1075208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А потом и сам именинник связался с детьми по видеосвязи и поблагодарил за подарки. 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E7265-7FB6-4F07-0631-0B2708B47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848" y="1216098"/>
            <a:ext cx="9721743" cy="54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6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40ED22-891C-1FC0-5F15-11D1C04CC989}"/>
              </a:ext>
            </a:extLst>
          </p:cNvPr>
          <p:cNvSpPr/>
          <p:nvPr/>
        </p:nvSpPr>
        <p:spPr>
          <a:xfrm>
            <a:off x="2182588" y="697212"/>
            <a:ext cx="7826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 днем рождения, </a:t>
            </a:r>
          </a:p>
          <a:p>
            <a:pPr algn="ctr"/>
            <a:r>
              <a:rPr lang="ru-RU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Дедушка Мороз!</a:t>
            </a:r>
          </a:p>
        </p:txBody>
      </p:sp>
    </p:spTree>
    <p:extLst>
      <p:ext uri="{BB962C8B-B14F-4D97-AF65-F5344CB8AC3E}">
        <p14:creationId xmlns:p14="http://schemas.microsoft.com/office/powerpoint/2010/main" val="311028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D8A796-B535-F63F-6A0C-525CCB5ED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37" y="295720"/>
            <a:ext cx="10442402" cy="58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0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4C70D-71FB-CCE6-8391-A64679D2D0C4}"/>
              </a:ext>
            </a:extLst>
          </p:cNvPr>
          <p:cNvSpPr txBox="1"/>
          <p:nvPr/>
        </p:nvSpPr>
        <p:spPr>
          <a:xfrm>
            <a:off x="1219200" y="716084"/>
            <a:ext cx="10237076" cy="5262979"/>
          </a:xfrm>
          <a:prstGeom prst="rect">
            <a:avLst/>
          </a:prstGeom>
          <a:solidFill>
            <a:srgbClr val="9FE6FF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формирование у детей дошкольного возраста нравственных качеств и эмоционального интеллекта.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у детей представление о жизни Деда Мороза, вызвать творческий и эмоциональный интерес.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Организация деятельности детей в разных центрах активности.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представление детей дошкольного возраста о обычаях и традициях родной страны и народов мира.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творческий потенциал детей средствами разнообразной деятельности.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познавательную активность, эмоциональную сферу.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проявлению инициативы и самостоятельности детей.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Повысить эффективность детско-родительских отношений и самооценку родителей в воспитании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03256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0CB9AE-24D6-0496-93EA-1760B6E83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85" y="188260"/>
            <a:ext cx="4127326" cy="30954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87911B-199A-4019-5533-0D56466BD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0" y="300208"/>
            <a:ext cx="3397460" cy="25480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6B1D82-DBE7-2983-9B0A-10B6FFD77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85" y="3429000"/>
            <a:ext cx="4459123" cy="3344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1D6247-0805-D287-8560-5B5051B24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" y="3143655"/>
            <a:ext cx="4836558" cy="3629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666D90-F1DA-A5AE-D742-AE0FFF00A633}"/>
              </a:ext>
            </a:extLst>
          </p:cNvPr>
          <p:cNvSpPr txBox="1"/>
          <p:nvPr/>
        </p:nvSpPr>
        <p:spPr>
          <a:xfrm>
            <a:off x="3803932" y="318323"/>
            <a:ext cx="4025461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Несколько дней педагоги и ребята посвятили изучению жизни Деда Мороза. </a:t>
            </a:r>
          </a:p>
          <a:p>
            <a:pPr algn="ctr"/>
            <a:r>
              <a:rPr lang="ru-RU" sz="2400" dirty="0"/>
              <a:t>Дети смотрели видеоролики, мультфильмы, читали книги и играли в дидактические игры.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930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FE0CC-CD76-EE95-6ED2-9CA19D323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83" y="84083"/>
            <a:ext cx="7287172" cy="54653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7D680E-EB04-78F6-6908-79A2EA65D7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r="4608" b="14313"/>
          <a:stretch/>
        </p:blipFill>
        <p:spPr>
          <a:xfrm>
            <a:off x="8130713" y="84083"/>
            <a:ext cx="3966308" cy="28696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A91D42-CC0A-685B-3C47-4EF5F96C6F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57" r="16536" b="5229"/>
          <a:stretch/>
        </p:blipFill>
        <p:spPr>
          <a:xfrm rot="5400000">
            <a:off x="529337" y="3380512"/>
            <a:ext cx="3051752" cy="41104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347D56-CE5F-DDCB-E47A-982B2DA0FA46}"/>
              </a:ext>
            </a:extLst>
          </p:cNvPr>
          <p:cNvSpPr txBox="1"/>
          <p:nvPr/>
        </p:nvSpPr>
        <p:spPr>
          <a:xfrm>
            <a:off x="5202621" y="5862398"/>
            <a:ext cx="6127531" cy="523220"/>
          </a:xfrm>
          <a:prstGeom prst="rect">
            <a:avLst/>
          </a:prstGeom>
          <a:solidFill>
            <a:srgbClr val="9FE6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sz="2800" dirty="0"/>
              <a:t>Технология «Модель трех вопросов»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9284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730E53-88A3-ACA1-F911-94E7FFD3A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002" y="217459"/>
            <a:ext cx="4040510" cy="26380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F1FC-4FE8-66B7-DA80-F9AF72773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65" y="134717"/>
            <a:ext cx="2810500" cy="37432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E36DB1-61FE-7E1F-28E2-5BD27CFDB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885" y="3170788"/>
            <a:ext cx="3639627" cy="33713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F4EC8B-4D5C-2089-2222-3667602EF4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843"/>
          <a:stretch/>
        </p:blipFill>
        <p:spPr>
          <a:xfrm>
            <a:off x="2537716" y="3687212"/>
            <a:ext cx="2924800" cy="30360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C83637-F3FB-CFD8-7EAF-5FB5958E38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045"/>
          <a:stretch/>
        </p:blipFill>
        <p:spPr>
          <a:xfrm>
            <a:off x="5267086" y="3170788"/>
            <a:ext cx="2924799" cy="28257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A73EB-976F-DAF5-1BC3-D238ECE4B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98" y="4047052"/>
            <a:ext cx="1938266" cy="2584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E3452F-7CFC-0A5F-4CB4-F201A5DA72C3}"/>
              </a:ext>
            </a:extLst>
          </p:cNvPr>
          <p:cNvSpPr txBox="1"/>
          <p:nvPr/>
        </p:nvSpPr>
        <p:spPr>
          <a:xfrm>
            <a:off x="3096934" y="599089"/>
            <a:ext cx="457199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dirty="0"/>
              <a:t>Дети строили дом Деда Мороза, рисовали ему открытки, лепили и делали самые разные подарки.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429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C4C4C8-1EF5-F11C-4544-DA8754287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219"/>
          <a:stretch/>
        </p:blipFill>
        <p:spPr>
          <a:xfrm>
            <a:off x="6467146" y="1397876"/>
            <a:ext cx="5143500" cy="52656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F1155-558A-9972-5479-AFE78F881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347"/>
          <a:stretch/>
        </p:blipFill>
        <p:spPr>
          <a:xfrm>
            <a:off x="1022789" y="1397876"/>
            <a:ext cx="4610755" cy="52656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342A1-C94B-0E3C-10EF-60BD55F6A023}"/>
              </a:ext>
            </a:extLst>
          </p:cNvPr>
          <p:cNvSpPr txBox="1"/>
          <p:nvPr/>
        </p:nvSpPr>
        <p:spPr>
          <a:xfrm>
            <a:off x="3720662" y="331076"/>
            <a:ext cx="4750676" cy="523220"/>
          </a:xfrm>
          <a:prstGeom prst="rect">
            <a:avLst/>
          </a:prstGeom>
          <a:solidFill>
            <a:srgbClr val="C5FFFF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800" dirty="0"/>
              <a:t>Игра «Шапка пожеланий»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3698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1B1D58-2712-A3B0-BCE9-97E770365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44" y="402019"/>
            <a:ext cx="7774153" cy="5830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621ECB-0973-369C-860E-4A8FC4B9D4DC}"/>
              </a:ext>
            </a:extLst>
          </p:cNvPr>
          <p:cNvSpPr txBox="1"/>
          <p:nvPr/>
        </p:nvSpPr>
        <p:spPr>
          <a:xfrm>
            <a:off x="388884" y="783021"/>
            <a:ext cx="3247696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800" dirty="0"/>
              <a:t>Дети и родители сделали для именинника разные подарки- поделки. Которые потом отправились прямо к Деду Морозу.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42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B9A44E-986F-DBF9-2DF4-E033989CE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58" b="9343"/>
          <a:stretch/>
        </p:blipFill>
        <p:spPr>
          <a:xfrm>
            <a:off x="318247" y="129747"/>
            <a:ext cx="2974082" cy="30890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9A4E22-CBA9-1999-6765-5D1FBBF4D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2" y="2942897"/>
            <a:ext cx="5050787" cy="37880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D2FDC7-E8D9-5C3C-2E80-4707CC05E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59" y="137468"/>
            <a:ext cx="3570233" cy="26776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D34C9E-B232-1BD1-8D38-97A09CDA1B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>
          <a:xfrm>
            <a:off x="6350201" y="2932605"/>
            <a:ext cx="5607635" cy="3788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480D1E-F813-A00E-EBE5-7483591CA8A8}"/>
              </a:ext>
            </a:extLst>
          </p:cNvPr>
          <p:cNvSpPr txBox="1"/>
          <p:nvPr/>
        </p:nvSpPr>
        <p:spPr>
          <a:xfrm>
            <a:off x="3394842" y="399393"/>
            <a:ext cx="457199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sz="2400" dirty="0"/>
              <a:t>гости к ребятам пришли : Снеговик и Конфетка,</a:t>
            </a:r>
          </a:p>
          <a:p>
            <a:r>
              <a:rPr lang="ru-RU" sz="2400" dirty="0"/>
              <a:t>Баба Яга и Леший , Вьюга.</a:t>
            </a:r>
          </a:p>
          <a:p>
            <a:r>
              <a:rPr lang="ru-RU" sz="2400" dirty="0"/>
              <a:t>Дети играли в разные подвижные игры, пели песни и отгадывали загадки. </a:t>
            </a:r>
          </a:p>
        </p:txBody>
      </p:sp>
    </p:spTree>
    <p:extLst>
      <p:ext uri="{BB962C8B-B14F-4D97-AF65-F5344CB8AC3E}">
        <p14:creationId xmlns:p14="http://schemas.microsoft.com/office/powerpoint/2010/main" val="66922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229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 С 29</dc:creator>
  <cp:lastModifiedBy>Д С 29</cp:lastModifiedBy>
  <cp:revision>9</cp:revision>
  <dcterms:created xsi:type="dcterms:W3CDTF">2022-11-18T11:39:03Z</dcterms:created>
  <dcterms:modified xsi:type="dcterms:W3CDTF">2022-11-21T11:51:54Z</dcterms:modified>
</cp:coreProperties>
</file>